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48"/>
  </p:notesMasterIdLst>
  <p:sldIdLst>
    <p:sldId id="256" r:id="rId2"/>
    <p:sldId id="257" r:id="rId3"/>
    <p:sldId id="258" r:id="rId4"/>
    <p:sldId id="283" r:id="rId5"/>
    <p:sldId id="259" r:id="rId6"/>
    <p:sldId id="287" r:id="rId7"/>
    <p:sldId id="284" r:id="rId8"/>
    <p:sldId id="285" r:id="rId9"/>
    <p:sldId id="286" r:id="rId10"/>
    <p:sldId id="261" r:id="rId11"/>
    <p:sldId id="288" r:id="rId12"/>
    <p:sldId id="263" r:id="rId13"/>
    <p:sldId id="289" r:id="rId14"/>
    <p:sldId id="290" r:id="rId15"/>
    <p:sldId id="264" r:id="rId16"/>
    <p:sldId id="291" r:id="rId17"/>
    <p:sldId id="265" r:id="rId18"/>
    <p:sldId id="266" r:id="rId19"/>
    <p:sldId id="293" r:id="rId20"/>
    <p:sldId id="267" r:id="rId21"/>
    <p:sldId id="268" r:id="rId22"/>
    <p:sldId id="294" r:id="rId23"/>
    <p:sldId id="269" r:id="rId24"/>
    <p:sldId id="295" r:id="rId25"/>
    <p:sldId id="270" r:id="rId26"/>
    <p:sldId id="296" r:id="rId27"/>
    <p:sldId id="271" r:id="rId28"/>
    <p:sldId id="272" r:id="rId29"/>
    <p:sldId id="273" r:id="rId30"/>
    <p:sldId id="297" r:id="rId31"/>
    <p:sldId id="274" r:id="rId32"/>
    <p:sldId id="299" r:id="rId33"/>
    <p:sldId id="298" r:id="rId34"/>
    <p:sldId id="276" r:id="rId35"/>
    <p:sldId id="301" r:id="rId36"/>
    <p:sldId id="302" r:id="rId37"/>
    <p:sldId id="300" r:id="rId38"/>
    <p:sldId id="277" r:id="rId39"/>
    <p:sldId id="278" r:id="rId40"/>
    <p:sldId id="303" r:id="rId41"/>
    <p:sldId id="279" r:id="rId42"/>
    <p:sldId id="304" r:id="rId43"/>
    <p:sldId id="280" r:id="rId44"/>
    <p:sldId id="305" r:id="rId45"/>
    <p:sldId id="281" r:id="rId46"/>
    <p:sldId id="306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8B406-628F-432F-89C4-EEF83907DBFD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B8175DA-D0EF-4B85-8892-452B0196E517}">
      <dgm:prSet phldrT="[Text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</a:t>
          </a:r>
          <a:r>
            <a:rPr lang="sr-Cyrl-RS" dirty="0" smtClean="0">
              <a:latin typeface="Times New Roman" pitchFamily="18" charset="0"/>
              <a:cs typeface="Times New Roman" pitchFamily="18" charset="0"/>
            </a:rPr>
            <a:t>асна фаза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F2A9197-65FC-4121-9AAE-EB7B1A604DC7}" type="parTrans" cxnId="{F41CD6D6-45E6-4CB5-B76F-F6B2E676DDDA}">
      <dgm:prSet/>
      <dgm:spPr/>
      <dgm:t>
        <a:bodyPr/>
        <a:lstStyle/>
        <a:p>
          <a:endParaRPr lang="en-US"/>
        </a:p>
      </dgm:t>
    </dgm:pt>
    <dgm:pt modelId="{3B5F5B3B-678E-434B-83A2-9AA3DCE09378}" type="sibTrans" cxnId="{F41CD6D6-45E6-4CB5-B76F-F6B2E676DDDA}">
      <dgm:prSet/>
      <dgm:spPr/>
      <dgm:t>
        <a:bodyPr/>
        <a:lstStyle/>
        <a:p>
          <a:endParaRPr lang="en-US"/>
        </a:p>
      </dgm:t>
    </dgm:pt>
    <dgm:pt modelId="{1AF33C38-95AE-42DF-9469-7584B1E988FB}">
      <dgm:prSet phldrT="[Text]"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емолијенси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726EAA5-57BB-40D3-86D3-D1C77D42C9BC}" type="parTrans" cxnId="{935F89E6-3B62-4BFC-8181-518AF82081BD}">
      <dgm:prSet/>
      <dgm:spPr/>
      <dgm:t>
        <a:bodyPr/>
        <a:lstStyle/>
        <a:p>
          <a:endParaRPr lang="en-US"/>
        </a:p>
      </dgm:t>
    </dgm:pt>
    <dgm:pt modelId="{146FD6DF-7DB3-4FEF-BA09-FC2B652C58CD}" type="sibTrans" cxnId="{935F89E6-3B62-4BFC-8181-518AF82081BD}">
      <dgm:prSet/>
      <dgm:spPr/>
      <dgm:t>
        <a:bodyPr/>
        <a:lstStyle/>
        <a:p>
          <a:endParaRPr lang="en-US"/>
        </a:p>
      </dgm:t>
    </dgm:pt>
    <dgm:pt modelId="{31CA1431-0CEC-4BD1-979A-5C388C7E0F24}">
      <dgm:prSet phldrT="[Text]"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антиоксиданси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1434566-A293-4B3B-8089-2C93B361A4DE}" type="parTrans" cxnId="{474B61AF-6909-465E-9E4C-CA3514BDB27B}">
      <dgm:prSet/>
      <dgm:spPr/>
      <dgm:t>
        <a:bodyPr/>
        <a:lstStyle/>
        <a:p>
          <a:endParaRPr lang="en-US"/>
        </a:p>
      </dgm:t>
    </dgm:pt>
    <dgm:pt modelId="{1F619365-972F-40F3-A1D1-E40BEBB0423B}" type="sibTrans" cxnId="{474B61AF-6909-465E-9E4C-CA3514BDB27B}">
      <dgm:prSet/>
      <dgm:spPr/>
      <dgm:t>
        <a:bodyPr/>
        <a:lstStyle/>
        <a:p>
          <a:endParaRPr lang="en-US"/>
        </a:p>
      </dgm:t>
    </dgm:pt>
    <dgm:pt modelId="{DF3D7A59-1E2B-42C5-8DAD-001C50887DD0}">
      <dgm:prSet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липофилни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CFDD2A2-E2E1-4E08-B870-7E8A51BCA0D4}" type="parTrans" cxnId="{7B88D238-03FD-4BED-8EC7-0DFF9391DA0C}">
      <dgm:prSet/>
      <dgm:spPr/>
      <dgm:t>
        <a:bodyPr/>
        <a:lstStyle/>
        <a:p>
          <a:endParaRPr lang="en-US"/>
        </a:p>
      </dgm:t>
    </dgm:pt>
    <dgm:pt modelId="{B9C64A95-F1C2-4C98-A6FC-FE16A9387B2D}" type="sibTrans" cxnId="{7B88D238-03FD-4BED-8EC7-0DFF9391DA0C}">
      <dgm:prSet/>
      <dgm:spPr/>
      <dgm:t>
        <a:bodyPr/>
        <a:lstStyle/>
        <a:p>
          <a:endParaRPr lang="en-US"/>
        </a:p>
      </dgm:t>
    </dgm:pt>
    <dgm:pt modelId="{235C01D1-69E1-4143-B671-26E610D02299}">
      <dgm:prSet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хидрофилни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647D009A-BBFF-4436-BB76-EE0B33C756D5}" type="parTrans" cxnId="{82D30B6C-237C-4EB6-953B-0CCF1F7A2410}">
      <dgm:prSet/>
      <dgm:spPr/>
      <dgm:t>
        <a:bodyPr/>
        <a:lstStyle/>
        <a:p>
          <a:endParaRPr lang="en-US"/>
        </a:p>
      </dgm:t>
    </dgm:pt>
    <dgm:pt modelId="{345B2ABB-4FA6-4C4C-827F-41636139BB86}" type="sibTrans" cxnId="{82D30B6C-237C-4EB6-953B-0CCF1F7A2410}">
      <dgm:prSet/>
      <dgm:spPr/>
      <dgm:t>
        <a:bodyPr/>
        <a:lstStyle/>
        <a:p>
          <a:endParaRPr lang="en-US"/>
        </a:p>
      </dgm:t>
    </dgm:pt>
    <dgm:pt modelId="{8C17D0B1-4732-429C-A29F-72271BDF79DB}" type="pres">
      <dgm:prSet presAssocID="{6A38B406-628F-432F-89C4-EEF83907DBF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70886DB-52F1-4C0B-BF3E-226DBE0B3728}" type="pres">
      <dgm:prSet presAssocID="{DB8175DA-D0EF-4B85-8892-452B0196E517}" presName="hierRoot1" presStyleCnt="0">
        <dgm:presLayoutVars>
          <dgm:hierBranch val="init"/>
        </dgm:presLayoutVars>
      </dgm:prSet>
      <dgm:spPr/>
    </dgm:pt>
    <dgm:pt modelId="{11D68D84-4E63-454C-B51F-F40B33545E83}" type="pres">
      <dgm:prSet presAssocID="{DB8175DA-D0EF-4B85-8892-452B0196E517}" presName="rootComposite1" presStyleCnt="0"/>
      <dgm:spPr/>
    </dgm:pt>
    <dgm:pt modelId="{F036E4AB-87DA-464A-8F7F-1B6BAA1FA8DC}" type="pres">
      <dgm:prSet presAssocID="{DB8175DA-D0EF-4B85-8892-452B0196E51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466438-E893-4482-92B5-77CE5EE8DDAA}" type="pres">
      <dgm:prSet presAssocID="{DB8175DA-D0EF-4B85-8892-452B0196E51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054EE66-FF9A-445A-BE2C-E9DDDC5846BA}" type="pres">
      <dgm:prSet presAssocID="{DB8175DA-D0EF-4B85-8892-452B0196E517}" presName="hierChild2" presStyleCnt="0"/>
      <dgm:spPr/>
    </dgm:pt>
    <dgm:pt modelId="{1D81A073-BCE9-4312-8DBE-5767CD1F16A0}" type="pres">
      <dgm:prSet presAssocID="{0726EAA5-57BB-40D3-86D3-D1C77D42C9BC}" presName="Name37" presStyleLbl="parChTrans1D2" presStyleIdx="0" presStyleCnt="2"/>
      <dgm:spPr/>
      <dgm:t>
        <a:bodyPr/>
        <a:lstStyle/>
        <a:p>
          <a:endParaRPr lang="en-US"/>
        </a:p>
      </dgm:t>
    </dgm:pt>
    <dgm:pt modelId="{776C37D7-BDDC-4704-9780-EAC5DFE97F22}" type="pres">
      <dgm:prSet presAssocID="{1AF33C38-95AE-42DF-9469-7584B1E988FB}" presName="hierRoot2" presStyleCnt="0">
        <dgm:presLayoutVars>
          <dgm:hierBranch val="init"/>
        </dgm:presLayoutVars>
      </dgm:prSet>
      <dgm:spPr/>
    </dgm:pt>
    <dgm:pt modelId="{F41AB4D1-C02B-4F0F-BE8F-05E1034BAA88}" type="pres">
      <dgm:prSet presAssocID="{1AF33C38-95AE-42DF-9469-7584B1E988FB}" presName="rootComposite" presStyleCnt="0"/>
      <dgm:spPr/>
    </dgm:pt>
    <dgm:pt modelId="{63BF74BC-7E33-4EC5-ABD2-C94F042F2F56}" type="pres">
      <dgm:prSet presAssocID="{1AF33C38-95AE-42DF-9469-7584B1E988F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24DC3E-5900-4A59-BA4F-9AA8B0F4112B}" type="pres">
      <dgm:prSet presAssocID="{1AF33C38-95AE-42DF-9469-7584B1E988FB}" presName="rootConnector" presStyleLbl="node2" presStyleIdx="0" presStyleCnt="2"/>
      <dgm:spPr/>
      <dgm:t>
        <a:bodyPr/>
        <a:lstStyle/>
        <a:p>
          <a:endParaRPr lang="en-US"/>
        </a:p>
      </dgm:t>
    </dgm:pt>
    <dgm:pt modelId="{6ECED6A1-20C0-4AE9-BA14-5C4B0888A7C5}" type="pres">
      <dgm:prSet presAssocID="{1AF33C38-95AE-42DF-9469-7584B1E988FB}" presName="hierChild4" presStyleCnt="0"/>
      <dgm:spPr/>
    </dgm:pt>
    <dgm:pt modelId="{5D14D899-1B41-4028-AAD7-4389A886A571}" type="pres">
      <dgm:prSet presAssocID="{BCFDD2A2-E2E1-4E08-B870-7E8A51BCA0D4}" presName="Name37" presStyleLbl="parChTrans1D3" presStyleIdx="0" presStyleCnt="2"/>
      <dgm:spPr/>
      <dgm:t>
        <a:bodyPr/>
        <a:lstStyle/>
        <a:p>
          <a:endParaRPr lang="en-US"/>
        </a:p>
      </dgm:t>
    </dgm:pt>
    <dgm:pt modelId="{670ACA6E-9739-4F7B-8C55-0578230D6FC1}" type="pres">
      <dgm:prSet presAssocID="{DF3D7A59-1E2B-42C5-8DAD-001C50887DD0}" presName="hierRoot2" presStyleCnt="0">
        <dgm:presLayoutVars>
          <dgm:hierBranch val="init"/>
        </dgm:presLayoutVars>
      </dgm:prSet>
      <dgm:spPr/>
    </dgm:pt>
    <dgm:pt modelId="{3647DB6A-23F1-4E09-913C-00549F2834C5}" type="pres">
      <dgm:prSet presAssocID="{DF3D7A59-1E2B-42C5-8DAD-001C50887DD0}" presName="rootComposite" presStyleCnt="0"/>
      <dgm:spPr/>
    </dgm:pt>
    <dgm:pt modelId="{5846757B-489C-46F9-ABE2-63BB4829D2E3}" type="pres">
      <dgm:prSet presAssocID="{DF3D7A59-1E2B-42C5-8DAD-001C50887DD0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D8CC07-2334-46FC-8D1D-BD9A31363D18}" type="pres">
      <dgm:prSet presAssocID="{DF3D7A59-1E2B-42C5-8DAD-001C50887DD0}" presName="rootConnector" presStyleLbl="node3" presStyleIdx="0" presStyleCnt="2"/>
      <dgm:spPr/>
      <dgm:t>
        <a:bodyPr/>
        <a:lstStyle/>
        <a:p>
          <a:endParaRPr lang="en-US"/>
        </a:p>
      </dgm:t>
    </dgm:pt>
    <dgm:pt modelId="{766D3019-DDAF-4112-996B-25766209AE67}" type="pres">
      <dgm:prSet presAssocID="{DF3D7A59-1E2B-42C5-8DAD-001C50887DD0}" presName="hierChild4" presStyleCnt="0"/>
      <dgm:spPr/>
    </dgm:pt>
    <dgm:pt modelId="{EFBE56B8-9391-40A7-B3F3-78BAF055F4AB}" type="pres">
      <dgm:prSet presAssocID="{DF3D7A59-1E2B-42C5-8DAD-001C50887DD0}" presName="hierChild5" presStyleCnt="0"/>
      <dgm:spPr/>
    </dgm:pt>
    <dgm:pt modelId="{1A6F72BE-C68A-430C-89F6-A48223D72842}" type="pres">
      <dgm:prSet presAssocID="{647D009A-BBFF-4436-BB76-EE0B33C756D5}" presName="Name37" presStyleLbl="parChTrans1D3" presStyleIdx="1" presStyleCnt="2"/>
      <dgm:spPr/>
      <dgm:t>
        <a:bodyPr/>
        <a:lstStyle/>
        <a:p>
          <a:endParaRPr lang="en-US"/>
        </a:p>
      </dgm:t>
    </dgm:pt>
    <dgm:pt modelId="{E3C38F54-4427-4BF9-9A78-316F74BD4B77}" type="pres">
      <dgm:prSet presAssocID="{235C01D1-69E1-4143-B671-26E610D02299}" presName="hierRoot2" presStyleCnt="0">
        <dgm:presLayoutVars>
          <dgm:hierBranch val="init"/>
        </dgm:presLayoutVars>
      </dgm:prSet>
      <dgm:spPr/>
    </dgm:pt>
    <dgm:pt modelId="{29ADD957-D71B-4D99-B1A8-38E377E77E99}" type="pres">
      <dgm:prSet presAssocID="{235C01D1-69E1-4143-B671-26E610D02299}" presName="rootComposite" presStyleCnt="0"/>
      <dgm:spPr/>
    </dgm:pt>
    <dgm:pt modelId="{06FAF8E4-2DBD-43A4-BCD9-D1A0E08ECF48}" type="pres">
      <dgm:prSet presAssocID="{235C01D1-69E1-4143-B671-26E610D02299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FD2C60-E11A-48C3-98B9-1A148DF9C434}" type="pres">
      <dgm:prSet presAssocID="{235C01D1-69E1-4143-B671-26E610D02299}" presName="rootConnector" presStyleLbl="node3" presStyleIdx="1" presStyleCnt="2"/>
      <dgm:spPr/>
      <dgm:t>
        <a:bodyPr/>
        <a:lstStyle/>
        <a:p>
          <a:endParaRPr lang="en-US"/>
        </a:p>
      </dgm:t>
    </dgm:pt>
    <dgm:pt modelId="{7119BFBB-AA9B-4C56-B41C-6BFC83D78F40}" type="pres">
      <dgm:prSet presAssocID="{235C01D1-69E1-4143-B671-26E610D02299}" presName="hierChild4" presStyleCnt="0"/>
      <dgm:spPr/>
    </dgm:pt>
    <dgm:pt modelId="{948CC6F1-87B5-4B6D-97B8-B88DC9E0CC51}" type="pres">
      <dgm:prSet presAssocID="{235C01D1-69E1-4143-B671-26E610D02299}" presName="hierChild5" presStyleCnt="0"/>
      <dgm:spPr/>
    </dgm:pt>
    <dgm:pt modelId="{776BDD27-3BF3-4C84-B0DD-021CFE45B82D}" type="pres">
      <dgm:prSet presAssocID="{1AF33C38-95AE-42DF-9469-7584B1E988FB}" presName="hierChild5" presStyleCnt="0"/>
      <dgm:spPr/>
    </dgm:pt>
    <dgm:pt modelId="{4CB46C3B-CE7E-45FA-B83C-140859028397}" type="pres">
      <dgm:prSet presAssocID="{31434566-A293-4B3B-8089-2C93B361A4DE}" presName="Name37" presStyleLbl="parChTrans1D2" presStyleIdx="1" presStyleCnt="2"/>
      <dgm:spPr/>
      <dgm:t>
        <a:bodyPr/>
        <a:lstStyle/>
        <a:p>
          <a:endParaRPr lang="en-US"/>
        </a:p>
      </dgm:t>
    </dgm:pt>
    <dgm:pt modelId="{0EFED386-41C7-48E0-9E47-BB6DF0D48414}" type="pres">
      <dgm:prSet presAssocID="{31CA1431-0CEC-4BD1-979A-5C388C7E0F24}" presName="hierRoot2" presStyleCnt="0">
        <dgm:presLayoutVars>
          <dgm:hierBranch val="init"/>
        </dgm:presLayoutVars>
      </dgm:prSet>
      <dgm:spPr/>
    </dgm:pt>
    <dgm:pt modelId="{3D5AA80E-16C3-4ACF-AD48-041469347E22}" type="pres">
      <dgm:prSet presAssocID="{31CA1431-0CEC-4BD1-979A-5C388C7E0F24}" presName="rootComposite" presStyleCnt="0"/>
      <dgm:spPr/>
    </dgm:pt>
    <dgm:pt modelId="{BD0C52E8-3482-4FF0-BAC4-BBF89ABAA991}" type="pres">
      <dgm:prSet presAssocID="{31CA1431-0CEC-4BD1-979A-5C388C7E0F2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D983B3-26DA-4A33-8475-FEE2D959574A}" type="pres">
      <dgm:prSet presAssocID="{31CA1431-0CEC-4BD1-979A-5C388C7E0F24}" presName="rootConnector" presStyleLbl="node2" presStyleIdx="1" presStyleCnt="2"/>
      <dgm:spPr/>
      <dgm:t>
        <a:bodyPr/>
        <a:lstStyle/>
        <a:p>
          <a:endParaRPr lang="en-US"/>
        </a:p>
      </dgm:t>
    </dgm:pt>
    <dgm:pt modelId="{BDAE5AF5-78DB-4C04-B402-39BB4A770860}" type="pres">
      <dgm:prSet presAssocID="{31CA1431-0CEC-4BD1-979A-5C388C7E0F24}" presName="hierChild4" presStyleCnt="0"/>
      <dgm:spPr/>
    </dgm:pt>
    <dgm:pt modelId="{3D61447E-1E5F-49EB-920A-3A542CF58BCD}" type="pres">
      <dgm:prSet presAssocID="{31CA1431-0CEC-4BD1-979A-5C388C7E0F24}" presName="hierChild5" presStyleCnt="0"/>
      <dgm:spPr/>
    </dgm:pt>
    <dgm:pt modelId="{981E8C4E-F8EE-4036-BB32-F53238757D27}" type="pres">
      <dgm:prSet presAssocID="{DB8175DA-D0EF-4B85-8892-452B0196E517}" presName="hierChild3" presStyleCnt="0"/>
      <dgm:spPr/>
    </dgm:pt>
  </dgm:ptLst>
  <dgm:cxnLst>
    <dgm:cxn modelId="{1E803E8F-567C-4F61-B817-1E2DDCF79561}" type="presOf" srcId="{6A38B406-628F-432F-89C4-EEF83907DBFD}" destId="{8C17D0B1-4732-429C-A29F-72271BDF79DB}" srcOrd="0" destOrd="0" presId="urn:microsoft.com/office/officeart/2005/8/layout/orgChart1"/>
    <dgm:cxn modelId="{E601801E-CDEB-4B4B-8F5F-F43202859854}" type="presOf" srcId="{31CA1431-0CEC-4BD1-979A-5C388C7E0F24}" destId="{EDD983B3-26DA-4A33-8475-FEE2D959574A}" srcOrd="1" destOrd="0" presId="urn:microsoft.com/office/officeart/2005/8/layout/orgChart1"/>
    <dgm:cxn modelId="{7B88D238-03FD-4BED-8EC7-0DFF9391DA0C}" srcId="{1AF33C38-95AE-42DF-9469-7584B1E988FB}" destId="{DF3D7A59-1E2B-42C5-8DAD-001C50887DD0}" srcOrd="0" destOrd="0" parTransId="{BCFDD2A2-E2E1-4E08-B870-7E8A51BCA0D4}" sibTransId="{B9C64A95-F1C2-4C98-A6FC-FE16A9387B2D}"/>
    <dgm:cxn modelId="{82D30B6C-237C-4EB6-953B-0CCF1F7A2410}" srcId="{1AF33C38-95AE-42DF-9469-7584B1E988FB}" destId="{235C01D1-69E1-4143-B671-26E610D02299}" srcOrd="1" destOrd="0" parTransId="{647D009A-BBFF-4436-BB76-EE0B33C756D5}" sibTransId="{345B2ABB-4FA6-4C4C-827F-41636139BB86}"/>
    <dgm:cxn modelId="{774D7A83-6835-4E8F-88BD-EF599FE40A0C}" type="presOf" srcId="{647D009A-BBFF-4436-BB76-EE0B33C756D5}" destId="{1A6F72BE-C68A-430C-89F6-A48223D72842}" srcOrd="0" destOrd="0" presId="urn:microsoft.com/office/officeart/2005/8/layout/orgChart1"/>
    <dgm:cxn modelId="{E39B189C-9BE9-4837-890B-AD36CE5133AB}" type="presOf" srcId="{DF3D7A59-1E2B-42C5-8DAD-001C50887DD0}" destId="{5846757B-489C-46F9-ABE2-63BB4829D2E3}" srcOrd="0" destOrd="0" presId="urn:microsoft.com/office/officeart/2005/8/layout/orgChart1"/>
    <dgm:cxn modelId="{474B61AF-6909-465E-9E4C-CA3514BDB27B}" srcId="{DB8175DA-D0EF-4B85-8892-452B0196E517}" destId="{31CA1431-0CEC-4BD1-979A-5C388C7E0F24}" srcOrd="1" destOrd="0" parTransId="{31434566-A293-4B3B-8089-2C93B361A4DE}" sibTransId="{1F619365-972F-40F3-A1D1-E40BEBB0423B}"/>
    <dgm:cxn modelId="{95F2C5DB-2430-44DE-953F-79F1C43C2CC3}" type="presOf" srcId="{31CA1431-0CEC-4BD1-979A-5C388C7E0F24}" destId="{BD0C52E8-3482-4FF0-BAC4-BBF89ABAA991}" srcOrd="0" destOrd="0" presId="urn:microsoft.com/office/officeart/2005/8/layout/orgChart1"/>
    <dgm:cxn modelId="{27FCB5D6-567A-45A8-A88D-F8FEC2621A26}" type="presOf" srcId="{DB8175DA-D0EF-4B85-8892-452B0196E517}" destId="{F036E4AB-87DA-464A-8F7F-1B6BAA1FA8DC}" srcOrd="0" destOrd="0" presId="urn:microsoft.com/office/officeart/2005/8/layout/orgChart1"/>
    <dgm:cxn modelId="{935F89E6-3B62-4BFC-8181-518AF82081BD}" srcId="{DB8175DA-D0EF-4B85-8892-452B0196E517}" destId="{1AF33C38-95AE-42DF-9469-7584B1E988FB}" srcOrd="0" destOrd="0" parTransId="{0726EAA5-57BB-40D3-86D3-D1C77D42C9BC}" sibTransId="{146FD6DF-7DB3-4FEF-BA09-FC2B652C58CD}"/>
    <dgm:cxn modelId="{FAD4AD51-9CA6-4488-BF8E-7D8DFE3AE425}" type="presOf" srcId="{1AF33C38-95AE-42DF-9469-7584B1E988FB}" destId="{F024DC3E-5900-4A59-BA4F-9AA8B0F4112B}" srcOrd="1" destOrd="0" presId="urn:microsoft.com/office/officeart/2005/8/layout/orgChart1"/>
    <dgm:cxn modelId="{D73457B4-063D-4A39-8064-B23505EF46F1}" type="presOf" srcId="{235C01D1-69E1-4143-B671-26E610D02299}" destId="{7FFD2C60-E11A-48C3-98B9-1A148DF9C434}" srcOrd="1" destOrd="0" presId="urn:microsoft.com/office/officeart/2005/8/layout/orgChart1"/>
    <dgm:cxn modelId="{3E24A56E-7748-4F36-BA23-346A4C14A0D5}" type="presOf" srcId="{0726EAA5-57BB-40D3-86D3-D1C77D42C9BC}" destId="{1D81A073-BCE9-4312-8DBE-5767CD1F16A0}" srcOrd="0" destOrd="0" presId="urn:microsoft.com/office/officeart/2005/8/layout/orgChart1"/>
    <dgm:cxn modelId="{0EA57B77-1D78-4694-B7A2-E90BE337C6DE}" type="presOf" srcId="{235C01D1-69E1-4143-B671-26E610D02299}" destId="{06FAF8E4-2DBD-43A4-BCD9-D1A0E08ECF48}" srcOrd="0" destOrd="0" presId="urn:microsoft.com/office/officeart/2005/8/layout/orgChart1"/>
    <dgm:cxn modelId="{E63D37B7-C9DB-475D-BD15-27E67F525E5B}" type="presOf" srcId="{31434566-A293-4B3B-8089-2C93B361A4DE}" destId="{4CB46C3B-CE7E-45FA-B83C-140859028397}" srcOrd="0" destOrd="0" presId="urn:microsoft.com/office/officeart/2005/8/layout/orgChart1"/>
    <dgm:cxn modelId="{F41CD6D6-45E6-4CB5-B76F-F6B2E676DDDA}" srcId="{6A38B406-628F-432F-89C4-EEF83907DBFD}" destId="{DB8175DA-D0EF-4B85-8892-452B0196E517}" srcOrd="0" destOrd="0" parTransId="{4F2A9197-65FC-4121-9AAE-EB7B1A604DC7}" sibTransId="{3B5F5B3B-678E-434B-83A2-9AA3DCE09378}"/>
    <dgm:cxn modelId="{7660CF2B-FFB0-4860-A523-EA14994BB7BF}" type="presOf" srcId="{DB8175DA-D0EF-4B85-8892-452B0196E517}" destId="{17466438-E893-4482-92B5-77CE5EE8DDAA}" srcOrd="1" destOrd="0" presId="urn:microsoft.com/office/officeart/2005/8/layout/orgChart1"/>
    <dgm:cxn modelId="{6CC7AD37-8F12-4302-8DE9-A77C7B1B4EAE}" type="presOf" srcId="{1AF33C38-95AE-42DF-9469-7584B1E988FB}" destId="{63BF74BC-7E33-4EC5-ABD2-C94F042F2F56}" srcOrd="0" destOrd="0" presId="urn:microsoft.com/office/officeart/2005/8/layout/orgChart1"/>
    <dgm:cxn modelId="{3C751C24-2A00-4A8C-9CFB-35716DC177DB}" type="presOf" srcId="{DF3D7A59-1E2B-42C5-8DAD-001C50887DD0}" destId="{A9D8CC07-2334-46FC-8D1D-BD9A31363D18}" srcOrd="1" destOrd="0" presId="urn:microsoft.com/office/officeart/2005/8/layout/orgChart1"/>
    <dgm:cxn modelId="{11C9CF74-FD78-4DDF-9071-CB8D468EC7F5}" type="presOf" srcId="{BCFDD2A2-E2E1-4E08-B870-7E8A51BCA0D4}" destId="{5D14D899-1B41-4028-AAD7-4389A886A571}" srcOrd="0" destOrd="0" presId="urn:microsoft.com/office/officeart/2005/8/layout/orgChart1"/>
    <dgm:cxn modelId="{43BE6DF5-FFDA-487C-892E-3EBF8DD6D295}" type="presParOf" srcId="{8C17D0B1-4732-429C-A29F-72271BDF79DB}" destId="{D70886DB-52F1-4C0B-BF3E-226DBE0B3728}" srcOrd="0" destOrd="0" presId="urn:microsoft.com/office/officeart/2005/8/layout/orgChart1"/>
    <dgm:cxn modelId="{545716B5-2EA8-48F8-BBA3-536634B363D9}" type="presParOf" srcId="{D70886DB-52F1-4C0B-BF3E-226DBE0B3728}" destId="{11D68D84-4E63-454C-B51F-F40B33545E83}" srcOrd="0" destOrd="0" presId="urn:microsoft.com/office/officeart/2005/8/layout/orgChart1"/>
    <dgm:cxn modelId="{DFD5BA27-FD9E-4856-964E-6C3BC44BC394}" type="presParOf" srcId="{11D68D84-4E63-454C-B51F-F40B33545E83}" destId="{F036E4AB-87DA-464A-8F7F-1B6BAA1FA8DC}" srcOrd="0" destOrd="0" presId="urn:microsoft.com/office/officeart/2005/8/layout/orgChart1"/>
    <dgm:cxn modelId="{7EA8DDBF-4EA1-422A-88A0-5B211339A2C7}" type="presParOf" srcId="{11D68D84-4E63-454C-B51F-F40B33545E83}" destId="{17466438-E893-4482-92B5-77CE5EE8DDAA}" srcOrd="1" destOrd="0" presId="urn:microsoft.com/office/officeart/2005/8/layout/orgChart1"/>
    <dgm:cxn modelId="{EECE80B1-48DC-4D42-A15A-3C8DC7C64D53}" type="presParOf" srcId="{D70886DB-52F1-4C0B-BF3E-226DBE0B3728}" destId="{1054EE66-FF9A-445A-BE2C-E9DDDC5846BA}" srcOrd="1" destOrd="0" presId="urn:microsoft.com/office/officeart/2005/8/layout/orgChart1"/>
    <dgm:cxn modelId="{087F9E90-4F5A-4E78-A32A-0C4738BCD290}" type="presParOf" srcId="{1054EE66-FF9A-445A-BE2C-E9DDDC5846BA}" destId="{1D81A073-BCE9-4312-8DBE-5767CD1F16A0}" srcOrd="0" destOrd="0" presId="urn:microsoft.com/office/officeart/2005/8/layout/orgChart1"/>
    <dgm:cxn modelId="{3697212C-DBEF-4AE1-B40F-969E4157A089}" type="presParOf" srcId="{1054EE66-FF9A-445A-BE2C-E9DDDC5846BA}" destId="{776C37D7-BDDC-4704-9780-EAC5DFE97F22}" srcOrd="1" destOrd="0" presId="urn:microsoft.com/office/officeart/2005/8/layout/orgChart1"/>
    <dgm:cxn modelId="{BF8EB909-3998-4B91-85AA-88A637E8A8D7}" type="presParOf" srcId="{776C37D7-BDDC-4704-9780-EAC5DFE97F22}" destId="{F41AB4D1-C02B-4F0F-BE8F-05E1034BAA88}" srcOrd="0" destOrd="0" presId="urn:microsoft.com/office/officeart/2005/8/layout/orgChart1"/>
    <dgm:cxn modelId="{F2C494DD-8B11-499F-8A09-7EBB91EE863E}" type="presParOf" srcId="{F41AB4D1-C02B-4F0F-BE8F-05E1034BAA88}" destId="{63BF74BC-7E33-4EC5-ABD2-C94F042F2F56}" srcOrd="0" destOrd="0" presId="urn:microsoft.com/office/officeart/2005/8/layout/orgChart1"/>
    <dgm:cxn modelId="{A872FF6F-D155-4E68-8C5C-9B9873BE775F}" type="presParOf" srcId="{F41AB4D1-C02B-4F0F-BE8F-05E1034BAA88}" destId="{F024DC3E-5900-4A59-BA4F-9AA8B0F4112B}" srcOrd="1" destOrd="0" presId="urn:microsoft.com/office/officeart/2005/8/layout/orgChart1"/>
    <dgm:cxn modelId="{9D2DB45C-9387-42BA-8547-A5F17D4180DC}" type="presParOf" srcId="{776C37D7-BDDC-4704-9780-EAC5DFE97F22}" destId="{6ECED6A1-20C0-4AE9-BA14-5C4B0888A7C5}" srcOrd="1" destOrd="0" presId="urn:microsoft.com/office/officeart/2005/8/layout/orgChart1"/>
    <dgm:cxn modelId="{E5A41F85-A0A2-4D0F-9329-05C78C305633}" type="presParOf" srcId="{6ECED6A1-20C0-4AE9-BA14-5C4B0888A7C5}" destId="{5D14D899-1B41-4028-AAD7-4389A886A571}" srcOrd="0" destOrd="0" presId="urn:microsoft.com/office/officeart/2005/8/layout/orgChart1"/>
    <dgm:cxn modelId="{F7C5AA6D-3DAB-4F71-8535-00240B96B980}" type="presParOf" srcId="{6ECED6A1-20C0-4AE9-BA14-5C4B0888A7C5}" destId="{670ACA6E-9739-4F7B-8C55-0578230D6FC1}" srcOrd="1" destOrd="0" presId="urn:microsoft.com/office/officeart/2005/8/layout/orgChart1"/>
    <dgm:cxn modelId="{EFD2EEEE-CDF9-4CDB-ABB3-51C4C0F9A187}" type="presParOf" srcId="{670ACA6E-9739-4F7B-8C55-0578230D6FC1}" destId="{3647DB6A-23F1-4E09-913C-00549F2834C5}" srcOrd="0" destOrd="0" presId="urn:microsoft.com/office/officeart/2005/8/layout/orgChart1"/>
    <dgm:cxn modelId="{FB4082EA-65CD-4ADC-BE03-1BD89F0F0DE5}" type="presParOf" srcId="{3647DB6A-23F1-4E09-913C-00549F2834C5}" destId="{5846757B-489C-46F9-ABE2-63BB4829D2E3}" srcOrd="0" destOrd="0" presId="urn:microsoft.com/office/officeart/2005/8/layout/orgChart1"/>
    <dgm:cxn modelId="{1D813C52-E860-43CF-B3A1-A134CB10CF76}" type="presParOf" srcId="{3647DB6A-23F1-4E09-913C-00549F2834C5}" destId="{A9D8CC07-2334-46FC-8D1D-BD9A31363D18}" srcOrd="1" destOrd="0" presId="urn:microsoft.com/office/officeart/2005/8/layout/orgChart1"/>
    <dgm:cxn modelId="{6B58028E-FFBA-47A9-A314-66DB46357BB9}" type="presParOf" srcId="{670ACA6E-9739-4F7B-8C55-0578230D6FC1}" destId="{766D3019-DDAF-4112-996B-25766209AE67}" srcOrd="1" destOrd="0" presId="urn:microsoft.com/office/officeart/2005/8/layout/orgChart1"/>
    <dgm:cxn modelId="{E6926BFC-B78D-45C4-A157-41D85B2361A0}" type="presParOf" srcId="{670ACA6E-9739-4F7B-8C55-0578230D6FC1}" destId="{EFBE56B8-9391-40A7-B3F3-78BAF055F4AB}" srcOrd="2" destOrd="0" presId="urn:microsoft.com/office/officeart/2005/8/layout/orgChart1"/>
    <dgm:cxn modelId="{02543930-D337-4CC8-ACD3-92FCF4A0DB0A}" type="presParOf" srcId="{6ECED6A1-20C0-4AE9-BA14-5C4B0888A7C5}" destId="{1A6F72BE-C68A-430C-89F6-A48223D72842}" srcOrd="2" destOrd="0" presId="urn:microsoft.com/office/officeart/2005/8/layout/orgChart1"/>
    <dgm:cxn modelId="{1061383F-2161-4F0F-A11C-41953CB87272}" type="presParOf" srcId="{6ECED6A1-20C0-4AE9-BA14-5C4B0888A7C5}" destId="{E3C38F54-4427-4BF9-9A78-316F74BD4B77}" srcOrd="3" destOrd="0" presId="urn:microsoft.com/office/officeart/2005/8/layout/orgChart1"/>
    <dgm:cxn modelId="{4A7E8806-0DE9-4264-BF86-F51C951AA041}" type="presParOf" srcId="{E3C38F54-4427-4BF9-9A78-316F74BD4B77}" destId="{29ADD957-D71B-4D99-B1A8-38E377E77E99}" srcOrd="0" destOrd="0" presId="urn:microsoft.com/office/officeart/2005/8/layout/orgChart1"/>
    <dgm:cxn modelId="{ACDB565F-495F-4CE5-9723-1DD3DCE5C200}" type="presParOf" srcId="{29ADD957-D71B-4D99-B1A8-38E377E77E99}" destId="{06FAF8E4-2DBD-43A4-BCD9-D1A0E08ECF48}" srcOrd="0" destOrd="0" presId="urn:microsoft.com/office/officeart/2005/8/layout/orgChart1"/>
    <dgm:cxn modelId="{A460925E-BFD9-4F00-B2F3-1DE89393920E}" type="presParOf" srcId="{29ADD957-D71B-4D99-B1A8-38E377E77E99}" destId="{7FFD2C60-E11A-48C3-98B9-1A148DF9C434}" srcOrd="1" destOrd="0" presId="urn:microsoft.com/office/officeart/2005/8/layout/orgChart1"/>
    <dgm:cxn modelId="{6F9804BE-3285-4373-B81D-390CC56C9037}" type="presParOf" srcId="{E3C38F54-4427-4BF9-9A78-316F74BD4B77}" destId="{7119BFBB-AA9B-4C56-B41C-6BFC83D78F40}" srcOrd="1" destOrd="0" presId="urn:microsoft.com/office/officeart/2005/8/layout/orgChart1"/>
    <dgm:cxn modelId="{9B086F81-4ABB-4F9F-AB50-5188831BD58C}" type="presParOf" srcId="{E3C38F54-4427-4BF9-9A78-316F74BD4B77}" destId="{948CC6F1-87B5-4B6D-97B8-B88DC9E0CC51}" srcOrd="2" destOrd="0" presId="urn:microsoft.com/office/officeart/2005/8/layout/orgChart1"/>
    <dgm:cxn modelId="{12F3C2CC-FD39-4B54-BA59-B05CDE1B3E12}" type="presParOf" srcId="{776C37D7-BDDC-4704-9780-EAC5DFE97F22}" destId="{776BDD27-3BF3-4C84-B0DD-021CFE45B82D}" srcOrd="2" destOrd="0" presId="urn:microsoft.com/office/officeart/2005/8/layout/orgChart1"/>
    <dgm:cxn modelId="{194064F4-CA8F-4E02-99A6-4468556038C7}" type="presParOf" srcId="{1054EE66-FF9A-445A-BE2C-E9DDDC5846BA}" destId="{4CB46C3B-CE7E-45FA-B83C-140859028397}" srcOrd="2" destOrd="0" presId="urn:microsoft.com/office/officeart/2005/8/layout/orgChart1"/>
    <dgm:cxn modelId="{4D1F5BE6-1367-44B2-BB34-F7E27CB5BD85}" type="presParOf" srcId="{1054EE66-FF9A-445A-BE2C-E9DDDC5846BA}" destId="{0EFED386-41C7-48E0-9E47-BB6DF0D48414}" srcOrd="3" destOrd="0" presId="urn:microsoft.com/office/officeart/2005/8/layout/orgChart1"/>
    <dgm:cxn modelId="{E721C579-7743-46F2-A2ED-4CC4D64749B7}" type="presParOf" srcId="{0EFED386-41C7-48E0-9E47-BB6DF0D48414}" destId="{3D5AA80E-16C3-4ACF-AD48-041469347E22}" srcOrd="0" destOrd="0" presId="urn:microsoft.com/office/officeart/2005/8/layout/orgChart1"/>
    <dgm:cxn modelId="{F4C96181-B740-4301-9874-4638EC6194AB}" type="presParOf" srcId="{3D5AA80E-16C3-4ACF-AD48-041469347E22}" destId="{BD0C52E8-3482-4FF0-BAC4-BBF89ABAA991}" srcOrd="0" destOrd="0" presId="urn:microsoft.com/office/officeart/2005/8/layout/orgChart1"/>
    <dgm:cxn modelId="{1B3BBB51-CBC5-4D54-A42D-7A8A99A22CE0}" type="presParOf" srcId="{3D5AA80E-16C3-4ACF-AD48-041469347E22}" destId="{EDD983B3-26DA-4A33-8475-FEE2D959574A}" srcOrd="1" destOrd="0" presId="urn:microsoft.com/office/officeart/2005/8/layout/orgChart1"/>
    <dgm:cxn modelId="{95672C5F-02F3-4E1B-905E-5274A560225B}" type="presParOf" srcId="{0EFED386-41C7-48E0-9E47-BB6DF0D48414}" destId="{BDAE5AF5-78DB-4C04-B402-39BB4A770860}" srcOrd="1" destOrd="0" presId="urn:microsoft.com/office/officeart/2005/8/layout/orgChart1"/>
    <dgm:cxn modelId="{EAB001CC-3896-412B-81F0-03070DC18887}" type="presParOf" srcId="{0EFED386-41C7-48E0-9E47-BB6DF0D48414}" destId="{3D61447E-1E5F-49EB-920A-3A542CF58BCD}" srcOrd="2" destOrd="0" presId="urn:microsoft.com/office/officeart/2005/8/layout/orgChart1"/>
    <dgm:cxn modelId="{29C8FD4F-2F98-4377-A4EA-35C58C15B35E}" type="presParOf" srcId="{D70886DB-52F1-4C0B-BF3E-226DBE0B3728}" destId="{981E8C4E-F8EE-4036-BB32-F53238757D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56ADC7-2D8F-4505-AE68-9411EFA466E3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D4F7A32-42EE-486C-8C85-77C9913FE1B4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изопарафин, 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сквален, 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минерална уља (</a:t>
          </a:r>
          <a:r>
            <a:rPr lang="en-US" sz="1400" dirty="0" err="1" smtClean="0">
              <a:latin typeface="Times New Roman" pitchFamily="18" charset="0"/>
              <a:cs typeface="Times New Roman" pitchFamily="18" charset="0"/>
            </a:rPr>
            <a:t>Paraffinum</a:t>
          </a:r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dirty="0" err="1" smtClean="0">
              <a:latin typeface="Times New Roman" pitchFamily="18" charset="0"/>
              <a:cs typeface="Times New Roman" pitchFamily="18" charset="0"/>
            </a:rPr>
            <a:t>liquidum</a:t>
          </a:r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400" dirty="0" err="1" smtClean="0">
              <a:latin typeface="Times New Roman" pitchFamily="18" charset="0"/>
              <a:cs typeface="Times New Roman" pitchFamily="18" charset="0"/>
            </a:rPr>
            <a:t>Paraffinum</a:t>
          </a:r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dirty="0" err="1" smtClean="0">
              <a:latin typeface="Times New Roman" pitchFamily="18" charset="0"/>
              <a:cs typeface="Times New Roman" pitchFamily="18" charset="0"/>
            </a:rPr>
            <a:t>subliquidum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AEA9E0B1-DAA8-4EB3-B917-23A291CFABDA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неполарни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EC7E698A-EFF9-44A8-815F-8FA74B4A87B2}" type="sibTrans" cxnId="{90A566DC-637B-407E-9360-11C867B51BFB}">
      <dgm:prSet/>
      <dgm:spPr/>
      <dgm:t>
        <a:bodyPr/>
        <a:lstStyle/>
        <a:p>
          <a:endParaRPr lang="en-US"/>
        </a:p>
      </dgm:t>
    </dgm:pt>
    <dgm:pt modelId="{3FE68023-B74B-4382-A2E9-7A526BEAC0BD}" type="parTrans" cxnId="{90A566DC-637B-407E-9360-11C867B51BFB}">
      <dgm:prSet/>
      <dgm:spPr/>
      <dgm:t>
        <a:bodyPr/>
        <a:lstStyle/>
        <a:p>
          <a:endParaRPr lang="en-US"/>
        </a:p>
      </dgm:t>
    </dgm:pt>
    <dgm:pt modelId="{ACCC9C1A-CE2C-4265-9CA9-B303AEF815E7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диметикон,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 изопропил-палмитат, 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изопропил-миристат, 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циклометикон,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 јојобино уље, 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кикирикијево уље,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 сунцокретово уље,</a:t>
          </a:r>
        </a:p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 ПЕГ-15 стеарил етар, пшенично уље, невеново уље...)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E2E89BF4-364B-432F-9B0B-7014B1D3D5D3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поларни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CD7121BB-071A-4510-A04A-9DA461401C37}" type="sibTrans" cxnId="{6D71C1F6-BF16-414B-A3F1-DD73455F4F8C}">
      <dgm:prSet/>
      <dgm:spPr/>
      <dgm:t>
        <a:bodyPr/>
        <a:lstStyle/>
        <a:p>
          <a:endParaRPr lang="en-US"/>
        </a:p>
      </dgm:t>
    </dgm:pt>
    <dgm:pt modelId="{A5C5B3ED-3162-4F0E-8DA8-AB1C2910B1B2}" type="parTrans" cxnId="{6D71C1F6-BF16-414B-A3F1-DD73455F4F8C}">
      <dgm:prSet/>
      <dgm:spPr/>
      <dgm:t>
        <a:bodyPr/>
        <a:lstStyle/>
        <a:p>
          <a:endParaRPr lang="en-US"/>
        </a:p>
      </dgm:t>
    </dgm:pt>
    <dgm:pt modelId="{CE608E22-77E3-40A7-B98F-9B1CA205C710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Емолијенси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5A4A28D0-DA22-413D-986B-AFE69E652722}" type="sibTrans" cxnId="{2A7735F0-A4C9-4B21-8470-1A08B8D48D82}">
      <dgm:prSet/>
      <dgm:spPr/>
      <dgm:t>
        <a:bodyPr/>
        <a:lstStyle/>
        <a:p>
          <a:endParaRPr lang="en-US"/>
        </a:p>
      </dgm:t>
    </dgm:pt>
    <dgm:pt modelId="{7A7FB1E4-CA7C-4263-925D-F75EFC13C2D3}" type="parTrans" cxnId="{2A7735F0-A4C9-4B21-8470-1A08B8D48D82}">
      <dgm:prSet/>
      <dgm:spPr/>
      <dgm:t>
        <a:bodyPr/>
        <a:lstStyle/>
        <a:p>
          <a:endParaRPr lang="en-US"/>
        </a:p>
      </dgm:t>
    </dgm:pt>
    <dgm:pt modelId="{0016749A-FA26-4992-B918-BC3339C47784}" type="sibTrans" cxnId="{51A2DA6D-0516-4442-AC79-BD220A7E63C3}">
      <dgm:prSet/>
      <dgm:spPr/>
      <dgm:t>
        <a:bodyPr/>
        <a:lstStyle/>
        <a:p>
          <a:endParaRPr lang="en-US"/>
        </a:p>
      </dgm:t>
    </dgm:pt>
    <dgm:pt modelId="{F86932A3-45D5-4993-A946-AF7401A96F7B}" type="parTrans" cxnId="{51A2DA6D-0516-4442-AC79-BD220A7E63C3}">
      <dgm:prSet/>
      <dgm:spPr/>
      <dgm:t>
        <a:bodyPr/>
        <a:lstStyle/>
        <a:p>
          <a:endParaRPr lang="en-US"/>
        </a:p>
      </dgm:t>
    </dgm:pt>
    <dgm:pt modelId="{7CC98B60-EA1B-4A82-BF5D-2FF2EAFEB01C}" type="sibTrans" cxnId="{87DF234E-7A21-470E-9DFD-2ABF9DCFC483}">
      <dgm:prSet/>
      <dgm:spPr/>
      <dgm:t>
        <a:bodyPr/>
        <a:lstStyle/>
        <a:p>
          <a:endParaRPr lang="en-US"/>
        </a:p>
      </dgm:t>
    </dgm:pt>
    <dgm:pt modelId="{0A148D26-53D4-42B1-80D0-AFEB4508C0FC}" type="parTrans" cxnId="{87DF234E-7A21-470E-9DFD-2ABF9DCFC483}">
      <dgm:prSet/>
      <dgm:spPr/>
      <dgm:t>
        <a:bodyPr/>
        <a:lstStyle/>
        <a:p>
          <a:endParaRPr lang="en-US"/>
        </a:p>
      </dgm:t>
    </dgm:pt>
    <dgm:pt modelId="{81AD6899-D2B9-45A5-A844-F839F2FD5667}" type="pres">
      <dgm:prSet presAssocID="{8F56ADC7-2D8F-4505-AE68-9411EFA466E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2A52E8-7171-4221-81A1-40733F957BC0}" type="pres">
      <dgm:prSet presAssocID="{CE608E22-77E3-40A7-B98F-9B1CA205C710}" presName="hierRoot1" presStyleCnt="0"/>
      <dgm:spPr/>
    </dgm:pt>
    <dgm:pt modelId="{EC259E41-DD55-474E-97F2-262DC296150A}" type="pres">
      <dgm:prSet presAssocID="{CE608E22-77E3-40A7-B98F-9B1CA205C710}" presName="composite" presStyleCnt="0"/>
      <dgm:spPr/>
    </dgm:pt>
    <dgm:pt modelId="{37AF8639-FE46-46F9-B435-C6837249F241}" type="pres">
      <dgm:prSet presAssocID="{CE608E22-77E3-40A7-B98F-9B1CA205C710}" presName="background" presStyleLbl="node0" presStyleIdx="0" presStyleCnt="1"/>
      <dgm:spPr/>
    </dgm:pt>
    <dgm:pt modelId="{178FEE1A-74DB-4547-84AA-C49623A731D0}" type="pres">
      <dgm:prSet presAssocID="{CE608E22-77E3-40A7-B98F-9B1CA205C710}" presName="text" presStyleLbl="fgAcc0" presStyleIdx="0" presStyleCnt="1" custScaleX="77871" custScaleY="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D54C58-8B17-40FE-93DF-50158497999F}" type="pres">
      <dgm:prSet presAssocID="{CE608E22-77E3-40A7-B98F-9B1CA205C710}" presName="hierChild2" presStyleCnt="0"/>
      <dgm:spPr/>
    </dgm:pt>
    <dgm:pt modelId="{1957899F-EE2B-4E64-88BF-F4A9279AF2D3}" type="pres">
      <dgm:prSet presAssocID="{0A148D26-53D4-42B1-80D0-AFEB4508C0FC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C733BE7-11F2-4487-88C4-21CDE4D2BD96}" type="pres">
      <dgm:prSet presAssocID="{E2E89BF4-364B-432F-9B0B-7014B1D3D5D3}" presName="hierRoot2" presStyleCnt="0"/>
      <dgm:spPr/>
    </dgm:pt>
    <dgm:pt modelId="{A99A6E4B-960A-4B30-89F3-26DAB76E51C3}" type="pres">
      <dgm:prSet presAssocID="{E2E89BF4-364B-432F-9B0B-7014B1D3D5D3}" presName="composite2" presStyleCnt="0"/>
      <dgm:spPr/>
    </dgm:pt>
    <dgm:pt modelId="{AAD94234-50BD-4BC8-8C2B-2A8FDE2DA764}" type="pres">
      <dgm:prSet presAssocID="{E2E89BF4-364B-432F-9B0B-7014B1D3D5D3}" presName="background2" presStyleLbl="node2" presStyleIdx="0" presStyleCnt="2"/>
      <dgm:spPr/>
    </dgm:pt>
    <dgm:pt modelId="{5D5BF332-70F3-47FA-9057-27E7C1A9DFF9}" type="pres">
      <dgm:prSet presAssocID="{E2E89BF4-364B-432F-9B0B-7014B1D3D5D3}" presName="text2" presStyleLbl="fgAcc2" presStyleIdx="0" presStyleCnt="2" custScaleX="56347" custScaleY="333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986EA8-1D44-454C-98E5-23DEEADB3FA2}" type="pres">
      <dgm:prSet presAssocID="{E2E89BF4-364B-432F-9B0B-7014B1D3D5D3}" presName="hierChild3" presStyleCnt="0"/>
      <dgm:spPr/>
    </dgm:pt>
    <dgm:pt modelId="{9BDCEFAE-97AE-4022-BB9D-5A70F351A3F0}" type="pres">
      <dgm:prSet presAssocID="{A5C5B3ED-3162-4F0E-8DA8-AB1C2910B1B2}" presName="Name17" presStyleLbl="parChTrans1D3" presStyleIdx="0" presStyleCnt="2"/>
      <dgm:spPr/>
      <dgm:t>
        <a:bodyPr/>
        <a:lstStyle/>
        <a:p>
          <a:endParaRPr lang="en-US"/>
        </a:p>
      </dgm:t>
    </dgm:pt>
    <dgm:pt modelId="{744AD6CD-6018-4961-B672-80E151798F43}" type="pres">
      <dgm:prSet presAssocID="{ACCC9C1A-CE2C-4265-9CA9-B303AEF815E7}" presName="hierRoot3" presStyleCnt="0"/>
      <dgm:spPr/>
    </dgm:pt>
    <dgm:pt modelId="{49F4CC59-50EA-42A8-A0B8-50F33AA3B268}" type="pres">
      <dgm:prSet presAssocID="{ACCC9C1A-CE2C-4265-9CA9-B303AEF815E7}" presName="composite3" presStyleCnt="0"/>
      <dgm:spPr/>
    </dgm:pt>
    <dgm:pt modelId="{AD90B611-D49C-43B5-9230-1389566AB2C9}" type="pres">
      <dgm:prSet presAssocID="{ACCC9C1A-CE2C-4265-9CA9-B303AEF815E7}" presName="background3" presStyleLbl="node3" presStyleIdx="0" presStyleCnt="2"/>
      <dgm:spPr/>
    </dgm:pt>
    <dgm:pt modelId="{61BFA74C-7D6C-4392-B363-47C00FACF2EF}" type="pres">
      <dgm:prSet presAssocID="{ACCC9C1A-CE2C-4265-9CA9-B303AEF815E7}" presName="text3" presStyleLbl="fgAcc3" presStyleIdx="0" presStyleCnt="2" custScaleX="122772" custScaleY="1427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254EE3-645D-477D-A303-84ACFC9588C5}" type="pres">
      <dgm:prSet presAssocID="{ACCC9C1A-CE2C-4265-9CA9-B303AEF815E7}" presName="hierChild4" presStyleCnt="0"/>
      <dgm:spPr/>
    </dgm:pt>
    <dgm:pt modelId="{39E0CF38-3B54-4FA2-912B-C87158FF80A6}" type="pres">
      <dgm:prSet presAssocID="{F86932A3-45D5-4993-A946-AF7401A96F7B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A963458-C85C-4FC4-8E4D-3552FD664F03}" type="pres">
      <dgm:prSet presAssocID="{AEA9E0B1-DAA8-4EB3-B917-23A291CFABDA}" presName="hierRoot2" presStyleCnt="0"/>
      <dgm:spPr/>
    </dgm:pt>
    <dgm:pt modelId="{2053A8EC-660B-42A3-8651-5FD2205F9CB4}" type="pres">
      <dgm:prSet presAssocID="{AEA9E0B1-DAA8-4EB3-B917-23A291CFABDA}" presName="composite2" presStyleCnt="0"/>
      <dgm:spPr/>
    </dgm:pt>
    <dgm:pt modelId="{61914E7C-1368-4614-9DB4-D12E01E5E6EB}" type="pres">
      <dgm:prSet presAssocID="{AEA9E0B1-DAA8-4EB3-B917-23A291CFABDA}" presName="background2" presStyleLbl="node2" presStyleIdx="1" presStyleCnt="2"/>
      <dgm:spPr/>
    </dgm:pt>
    <dgm:pt modelId="{205CC7DE-96BF-4CE1-A0D9-E4A0CDA1D4F1}" type="pres">
      <dgm:prSet presAssocID="{AEA9E0B1-DAA8-4EB3-B917-23A291CFABDA}" presName="text2" presStyleLbl="fgAcc2" presStyleIdx="1" presStyleCnt="2" custScaleX="63492" custScaleY="319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5F56CD-E117-4535-AD97-53EA544578C8}" type="pres">
      <dgm:prSet presAssocID="{AEA9E0B1-DAA8-4EB3-B917-23A291CFABDA}" presName="hierChild3" presStyleCnt="0"/>
      <dgm:spPr/>
    </dgm:pt>
    <dgm:pt modelId="{80D81808-D0FE-4017-A7BA-BCA21A68A96F}" type="pres">
      <dgm:prSet presAssocID="{3FE68023-B74B-4382-A2E9-7A526BEAC0BD}" presName="Name17" presStyleLbl="parChTrans1D3" presStyleIdx="1" presStyleCnt="2"/>
      <dgm:spPr/>
      <dgm:t>
        <a:bodyPr/>
        <a:lstStyle/>
        <a:p>
          <a:endParaRPr lang="en-US"/>
        </a:p>
      </dgm:t>
    </dgm:pt>
    <dgm:pt modelId="{86931D71-6177-41C6-AF07-2362032B97C8}" type="pres">
      <dgm:prSet presAssocID="{6D4F7A32-42EE-486C-8C85-77C9913FE1B4}" presName="hierRoot3" presStyleCnt="0"/>
      <dgm:spPr/>
    </dgm:pt>
    <dgm:pt modelId="{D9DD3DBA-8697-4857-A48D-618697B1D496}" type="pres">
      <dgm:prSet presAssocID="{6D4F7A32-42EE-486C-8C85-77C9913FE1B4}" presName="composite3" presStyleCnt="0"/>
      <dgm:spPr/>
    </dgm:pt>
    <dgm:pt modelId="{DCDC86D9-314B-4A99-8E21-3811208FD1B3}" type="pres">
      <dgm:prSet presAssocID="{6D4F7A32-42EE-486C-8C85-77C9913FE1B4}" presName="background3" presStyleLbl="node3" presStyleIdx="1" presStyleCnt="2"/>
      <dgm:spPr/>
    </dgm:pt>
    <dgm:pt modelId="{E42C5746-F5FF-4424-91CB-5ECA2EA2795F}" type="pres">
      <dgm:prSet presAssocID="{6D4F7A32-42EE-486C-8C85-77C9913FE1B4}" presName="text3" presStyleLbl="fgAcc3" presStyleIdx="1" presStyleCnt="2" custScaleX="119827" custScaleY="1441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8E7407-E77A-4296-95C6-51D880130649}" type="pres">
      <dgm:prSet presAssocID="{6D4F7A32-42EE-486C-8C85-77C9913FE1B4}" presName="hierChild4" presStyleCnt="0"/>
      <dgm:spPr/>
    </dgm:pt>
  </dgm:ptLst>
  <dgm:cxnLst>
    <dgm:cxn modelId="{87DF234E-7A21-470E-9DFD-2ABF9DCFC483}" srcId="{CE608E22-77E3-40A7-B98F-9B1CA205C710}" destId="{E2E89BF4-364B-432F-9B0B-7014B1D3D5D3}" srcOrd="0" destOrd="0" parTransId="{0A148D26-53D4-42B1-80D0-AFEB4508C0FC}" sibTransId="{7CC98B60-EA1B-4A82-BF5D-2FF2EAFEB01C}"/>
    <dgm:cxn modelId="{C55E0EB8-1285-4825-A134-2AC12D0A67EC}" type="presOf" srcId="{8F56ADC7-2D8F-4505-AE68-9411EFA466E3}" destId="{81AD6899-D2B9-45A5-A844-F839F2FD5667}" srcOrd="0" destOrd="0" presId="urn:microsoft.com/office/officeart/2005/8/layout/hierarchy1"/>
    <dgm:cxn modelId="{1067AD15-67C8-4946-984C-2895A8576EB1}" type="presOf" srcId="{F86932A3-45D5-4993-A946-AF7401A96F7B}" destId="{39E0CF38-3B54-4FA2-912B-C87158FF80A6}" srcOrd="0" destOrd="0" presId="urn:microsoft.com/office/officeart/2005/8/layout/hierarchy1"/>
    <dgm:cxn modelId="{52C96F4C-0B5C-4A35-B86C-F6DDDFF492F8}" type="presOf" srcId="{E2E89BF4-364B-432F-9B0B-7014B1D3D5D3}" destId="{5D5BF332-70F3-47FA-9057-27E7C1A9DFF9}" srcOrd="0" destOrd="0" presId="urn:microsoft.com/office/officeart/2005/8/layout/hierarchy1"/>
    <dgm:cxn modelId="{3CE33279-3BC6-49DB-A4AA-00410DB5AD83}" type="presOf" srcId="{CE608E22-77E3-40A7-B98F-9B1CA205C710}" destId="{178FEE1A-74DB-4547-84AA-C49623A731D0}" srcOrd="0" destOrd="0" presId="urn:microsoft.com/office/officeart/2005/8/layout/hierarchy1"/>
    <dgm:cxn modelId="{6D71C1F6-BF16-414B-A3F1-DD73455F4F8C}" srcId="{E2E89BF4-364B-432F-9B0B-7014B1D3D5D3}" destId="{ACCC9C1A-CE2C-4265-9CA9-B303AEF815E7}" srcOrd="0" destOrd="0" parTransId="{A5C5B3ED-3162-4F0E-8DA8-AB1C2910B1B2}" sibTransId="{CD7121BB-071A-4510-A04A-9DA461401C37}"/>
    <dgm:cxn modelId="{6D062276-BEDC-4286-AC8F-2EECA4D049D3}" type="presOf" srcId="{ACCC9C1A-CE2C-4265-9CA9-B303AEF815E7}" destId="{61BFA74C-7D6C-4392-B363-47C00FACF2EF}" srcOrd="0" destOrd="0" presId="urn:microsoft.com/office/officeart/2005/8/layout/hierarchy1"/>
    <dgm:cxn modelId="{35A0D77B-43C5-49CD-AD8A-2188D3E18F8F}" type="presOf" srcId="{3FE68023-B74B-4382-A2E9-7A526BEAC0BD}" destId="{80D81808-D0FE-4017-A7BA-BCA21A68A96F}" srcOrd="0" destOrd="0" presId="urn:microsoft.com/office/officeart/2005/8/layout/hierarchy1"/>
    <dgm:cxn modelId="{2A7735F0-A4C9-4B21-8470-1A08B8D48D82}" srcId="{8F56ADC7-2D8F-4505-AE68-9411EFA466E3}" destId="{CE608E22-77E3-40A7-B98F-9B1CA205C710}" srcOrd="0" destOrd="0" parTransId="{7A7FB1E4-CA7C-4263-925D-F75EFC13C2D3}" sibTransId="{5A4A28D0-DA22-413D-986B-AFE69E652722}"/>
    <dgm:cxn modelId="{D01250CB-9841-47C8-9008-02406392E8FE}" type="presOf" srcId="{A5C5B3ED-3162-4F0E-8DA8-AB1C2910B1B2}" destId="{9BDCEFAE-97AE-4022-BB9D-5A70F351A3F0}" srcOrd="0" destOrd="0" presId="urn:microsoft.com/office/officeart/2005/8/layout/hierarchy1"/>
    <dgm:cxn modelId="{51A2DA6D-0516-4442-AC79-BD220A7E63C3}" srcId="{CE608E22-77E3-40A7-B98F-9B1CA205C710}" destId="{AEA9E0B1-DAA8-4EB3-B917-23A291CFABDA}" srcOrd="1" destOrd="0" parTransId="{F86932A3-45D5-4993-A946-AF7401A96F7B}" sibTransId="{0016749A-FA26-4992-B918-BC3339C47784}"/>
    <dgm:cxn modelId="{BE56E3B2-928F-4CA1-AF8D-C8EC1A72F2A5}" type="presOf" srcId="{AEA9E0B1-DAA8-4EB3-B917-23A291CFABDA}" destId="{205CC7DE-96BF-4CE1-A0D9-E4A0CDA1D4F1}" srcOrd="0" destOrd="0" presId="urn:microsoft.com/office/officeart/2005/8/layout/hierarchy1"/>
    <dgm:cxn modelId="{94568D4E-666B-42BF-9F1D-7E916885A245}" type="presOf" srcId="{6D4F7A32-42EE-486C-8C85-77C9913FE1B4}" destId="{E42C5746-F5FF-4424-91CB-5ECA2EA2795F}" srcOrd="0" destOrd="0" presId="urn:microsoft.com/office/officeart/2005/8/layout/hierarchy1"/>
    <dgm:cxn modelId="{90A566DC-637B-407E-9360-11C867B51BFB}" srcId="{AEA9E0B1-DAA8-4EB3-B917-23A291CFABDA}" destId="{6D4F7A32-42EE-486C-8C85-77C9913FE1B4}" srcOrd="0" destOrd="0" parTransId="{3FE68023-B74B-4382-A2E9-7A526BEAC0BD}" sibTransId="{EC7E698A-EFF9-44A8-815F-8FA74B4A87B2}"/>
    <dgm:cxn modelId="{333F691E-E471-4290-B8F1-1575570E6386}" type="presOf" srcId="{0A148D26-53D4-42B1-80D0-AFEB4508C0FC}" destId="{1957899F-EE2B-4E64-88BF-F4A9279AF2D3}" srcOrd="0" destOrd="0" presId="urn:microsoft.com/office/officeart/2005/8/layout/hierarchy1"/>
    <dgm:cxn modelId="{4B405051-B805-4E3A-AEE4-26D79DC21CF5}" type="presParOf" srcId="{81AD6899-D2B9-45A5-A844-F839F2FD5667}" destId="{F22A52E8-7171-4221-81A1-40733F957BC0}" srcOrd="0" destOrd="0" presId="urn:microsoft.com/office/officeart/2005/8/layout/hierarchy1"/>
    <dgm:cxn modelId="{22E0A6ED-38D0-48B8-AD5C-79BBF7275870}" type="presParOf" srcId="{F22A52E8-7171-4221-81A1-40733F957BC0}" destId="{EC259E41-DD55-474E-97F2-262DC296150A}" srcOrd="0" destOrd="0" presId="urn:microsoft.com/office/officeart/2005/8/layout/hierarchy1"/>
    <dgm:cxn modelId="{EA333B2D-F67C-4284-B18E-2BDF91BA2867}" type="presParOf" srcId="{EC259E41-DD55-474E-97F2-262DC296150A}" destId="{37AF8639-FE46-46F9-B435-C6837249F241}" srcOrd="0" destOrd="0" presId="urn:microsoft.com/office/officeart/2005/8/layout/hierarchy1"/>
    <dgm:cxn modelId="{6B3CD2CA-E81D-4687-9167-A4DFCE27C517}" type="presParOf" srcId="{EC259E41-DD55-474E-97F2-262DC296150A}" destId="{178FEE1A-74DB-4547-84AA-C49623A731D0}" srcOrd="1" destOrd="0" presId="urn:microsoft.com/office/officeart/2005/8/layout/hierarchy1"/>
    <dgm:cxn modelId="{7C52B160-0E05-4A29-A903-42C7EB24A9EA}" type="presParOf" srcId="{F22A52E8-7171-4221-81A1-40733F957BC0}" destId="{41D54C58-8B17-40FE-93DF-50158497999F}" srcOrd="1" destOrd="0" presId="urn:microsoft.com/office/officeart/2005/8/layout/hierarchy1"/>
    <dgm:cxn modelId="{B77C091C-7812-47A0-8535-AEBD7BAD5624}" type="presParOf" srcId="{41D54C58-8B17-40FE-93DF-50158497999F}" destId="{1957899F-EE2B-4E64-88BF-F4A9279AF2D3}" srcOrd="0" destOrd="0" presId="urn:microsoft.com/office/officeart/2005/8/layout/hierarchy1"/>
    <dgm:cxn modelId="{D2D2C995-0A1E-4EC5-BCDB-25E387E47DED}" type="presParOf" srcId="{41D54C58-8B17-40FE-93DF-50158497999F}" destId="{BC733BE7-11F2-4487-88C4-21CDE4D2BD96}" srcOrd="1" destOrd="0" presId="urn:microsoft.com/office/officeart/2005/8/layout/hierarchy1"/>
    <dgm:cxn modelId="{E482AE62-83E5-4135-98C5-D36CB9381225}" type="presParOf" srcId="{BC733BE7-11F2-4487-88C4-21CDE4D2BD96}" destId="{A99A6E4B-960A-4B30-89F3-26DAB76E51C3}" srcOrd="0" destOrd="0" presId="urn:microsoft.com/office/officeart/2005/8/layout/hierarchy1"/>
    <dgm:cxn modelId="{592B5C26-3D33-44FE-BC74-66D3F4D26BC9}" type="presParOf" srcId="{A99A6E4B-960A-4B30-89F3-26DAB76E51C3}" destId="{AAD94234-50BD-4BC8-8C2B-2A8FDE2DA764}" srcOrd="0" destOrd="0" presId="urn:microsoft.com/office/officeart/2005/8/layout/hierarchy1"/>
    <dgm:cxn modelId="{0C9ADAA3-FE5F-4D15-8A85-85557D20A2B8}" type="presParOf" srcId="{A99A6E4B-960A-4B30-89F3-26DAB76E51C3}" destId="{5D5BF332-70F3-47FA-9057-27E7C1A9DFF9}" srcOrd="1" destOrd="0" presId="urn:microsoft.com/office/officeart/2005/8/layout/hierarchy1"/>
    <dgm:cxn modelId="{34A261F4-66A1-47EA-B6C7-20B2E845B839}" type="presParOf" srcId="{BC733BE7-11F2-4487-88C4-21CDE4D2BD96}" destId="{73986EA8-1D44-454C-98E5-23DEEADB3FA2}" srcOrd="1" destOrd="0" presId="urn:microsoft.com/office/officeart/2005/8/layout/hierarchy1"/>
    <dgm:cxn modelId="{3E186381-862D-4885-AA6F-5231E4CF81E8}" type="presParOf" srcId="{73986EA8-1D44-454C-98E5-23DEEADB3FA2}" destId="{9BDCEFAE-97AE-4022-BB9D-5A70F351A3F0}" srcOrd="0" destOrd="0" presId="urn:microsoft.com/office/officeart/2005/8/layout/hierarchy1"/>
    <dgm:cxn modelId="{EC011116-3D9C-4069-BAAB-0880D340F28D}" type="presParOf" srcId="{73986EA8-1D44-454C-98E5-23DEEADB3FA2}" destId="{744AD6CD-6018-4961-B672-80E151798F43}" srcOrd="1" destOrd="0" presId="urn:microsoft.com/office/officeart/2005/8/layout/hierarchy1"/>
    <dgm:cxn modelId="{67890865-E032-4C6D-A0F5-92D3325E61E8}" type="presParOf" srcId="{744AD6CD-6018-4961-B672-80E151798F43}" destId="{49F4CC59-50EA-42A8-A0B8-50F33AA3B268}" srcOrd="0" destOrd="0" presId="urn:microsoft.com/office/officeart/2005/8/layout/hierarchy1"/>
    <dgm:cxn modelId="{755D6BE2-644F-4038-8D4E-EF936B499B19}" type="presParOf" srcId="{49F4CC59-50EA-42A8-A0B8-50F33AA3B268}" destId="{AD90B611-D49C-43B5-9230-1389566AB2C9}" srcOrd="0" destOrd="0" presId="urn:microsoft.com/office/officeart/2005/8/layout/hierarchy1"/>
    <dgm:cxn modelId="{463C2E4E-4A00-4281-8A55-9E1090322A1C}" type="presParOf" srcId="{49F4CC59-50EA-42A8-A0B8-50F33AA3B268}" destId="{61BFA74C-7D6C-4392-B363-47C00FACF2EF}" srcOrd="1" destOrd="0" presId="urn:microsoft.com/office/officeart/2005/8/layout/hierarchy1"/>
    <dgm:cxn modelId="{72EFCCA8-0244-4F13-AEF0-3674A990BE68}" type="presParOf" srcId="{744AD6CD-6018-4961-B672-80E151798F43}" destId="{2B254EE3-645D-477D-A303-84ACFC9588C5}" srcOrd="1" destOrd="0" presId="urn:microsoft.com/office/officeart/2005/8/layout/hierarchy1"/>
    <dgm:cxn modelId="{DB223745-4A9F-4299-B34A-596248AA5220}" type="presParOf" srcId="{41D54C58-8B17-40FE-93DF-50158497999F}" destId="{39E0CF38-3B54-4FA2-912B-C87158FF80A6}" srcOrd="2" destOrd="0" presId="urn:microsoft.com/office/officeart/2005/8/layout/hierarchy1"/>
    <dgm:cxn modelId="{1362E1B8-6BC5-456A-BF67-974B4FB20137}" type="presParOf" srcId="{41D54C58-8B17-40FE-93DF-50158497999F}" destId="{4A963458-C85C-4FC4-8E4D-3552FD664F03}" srcOrd="3" destOrd="0" presId="urn:microsoft.com/office/officeart/2005/8/layout/hierarchy1"/>
    <dgm:cxn modelId="{953588BD-3120-4608-9D71-EDC25E81AF5F}" type="presParOf" srcId="{4A963458-C85C-4FC4-8E4D-3552FD664F03}" destId="{2053A8EC-660B-42A3-8651-5FD2205F9CB4}" srcOrd="0" destOrd="0" presId="urn:microsoft.com/office/officeart/2005/8/layout/hierarchy1"/>
    <dgm:cxn modelId="{74273080-E044-4F7C-A30C-990157E8D5C5}" type="presParOf" srcId="{2053A8EC-660B-42A3-8651-5FD2205F9CB4}" destId="{61914E7C-1368-4614-9DB4-D12E01E5E6EB}" srcOrd="0" destOrd="0" presId="urn:microsoft.com/office/officeart/2005/8/layout/hierarchy1"/>
    <dgm:cxn modelId="{C973CA57-2725-4B8B-B3BD-5B3B48409CE2}" type="presParOf" srcId="{2053A8EC-660B-42A3-8651-5FD2205F9CB4}" destId="{205CC7DE-96BF-4CE1-A0D9-E4A0CDA1D4F1}" srcOrd="1" destOrd="0" presId="urn:microsoft.com/office/officeart/2005/8/layout/hierarchy1"/>
    <dgm:cxn modelId="{00345195-13D8-4A9F-B84C-5D2471687CD5}" type="presParOf" srcId="{4A963458-C85C-4FC4-8E4D-3552FD664F03}" destId="{B55F56CD-E117-4535-AD97-53EA544578C8}" srcOrd="1" destOrd="0" presId="urn:microsoft.com/office/officeart/2005/8/layout/hierarchy1"/>
    <dgm:cxn modelId="{C38CACAA-D791-47E6-832F-FAE7C55CD591}" type="presParOf" srcId="{B55F56CD-E117-4535-AD97-53EA544578C8}" destId="{80D81808-D0FE-4017-A7BA-BCA21A68A96F}" srcOrd="0" destOrd="0" presId="urn:microsoft.com/office/officeart/2005/8/layout/hierarchy1"/>
    <dgm:cxn modelId="{000CB3FC-3826-4F43-A414-3FFCF0BE0064}" type="presParOf" srcId="{B55F56CD-E117-4535-AD97-53EA544578C8}" destId="{86931D71-6177-41C6-AF07-2362032B97C8}" srcOrd="1" destOrd="0" presId="urn:microsoft.com/office/officeart/2005/8/layout/hierarchy1"/>
    <dgm:cxn modelId="{7C577EF9-5686-4101-B2A7-21FE91B18EB3}" type="presParOf" srcId="{86931D71-6177-41C6-AF07-2362032B97C8}" destId="{D9DD3DBA-8697-4857-A48D-618697B1D496}" srcOrd="0" destOrd="0" presId="urn:microsoft.com/office/officeart/2005/8/layout/hierarchy1"/>
    <dgm:cxn modelId="{B0F6983F-3322-4FB2-9B2A-88C72CD595A0}" type="presParOf" srcId="{D9DD3DBA-8697-4857-A48D-618697B1D496}" destId="{DCDC86D9-314B-4A99-8E21-3811208FD1B3}" srcOrd="0" destOrd="0" presId="urn:microsoft.com/office/officeart/2005/8/layout/hierarchy1"/>
    <dgm:cxn modelId="{20F58F1E-CDED-4401-8F41-034A74129932}" type="presParOf" srcId="{D9DD3DBA-8697-4857-A48D-618697B1D496}" destId="{E42C5746-F5FF-4424-91CB-5ECA2EA2795F}" srcOrd="1" destOrd="0" presId="urn:microsoft.com/office/officeart/2005/8/layout/hierarchy1"/>
    <dgm:cxn modelId="{4E34C3D6-1034-4550-BC87-49919F730D91}" type="presParOf" srcId="{86931D71-6177-41C6-AF07-2362032B97C8}" destId="{A38E7407-E77A-4296-95C6-51D8801306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B46C3B-CE7E-45FA-B83C-140859028397}">
      <dsp:nvSpPr>
        <dsp:cNvPr id="0" name=""/>
        <dsp:cNvSpPr/>
      </dsp:nvSpPr>
      <dsp:spPr>
        <a:xfrm>
          <a:off x="2790056" y="759398"/>
          <a:ext cx="917964" cy="318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16"/>
              </a:lnTo>
              <a:lnTo>
                <a:pt x="917964" y="159316"/>
              </a:lnTo>
              <a:lnTo>
                <a:pt x="917964" y="318632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F72BE-C68A-430C-89F6-A48223D72842}">
      <dsp:nvSpPr>
        <dsp:cNvPr id="0" name=""/>
        <dsp:cNvSpPr/>
      </dsp:nvSpPr>
      <dsp:spPr>
        <a:xfrm>
          <a:off x="1265172" y="1836679"/>
          <a:ext cx="227594" cy="1775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5237"/>
              </a:lnTo>
              <a:lnTo>
                <a:pt x="227594" y="1775237"/>
              </a:lnTo>
            </a:path>
          </a:pathLst>
        </a:custGeom>
        <a:noFill/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4D899-1B41-4028-AAD7-4389A886A571}">
      <dsp:nvSpPr>
        <dsp:cNvPr id="0" name=""/>
        <dsp:cNvSpPr/>
      </dsp:nvSpPr>
      <dsp:spPr>
        <a:xfrm>
          <a:off x="1265172" y="1836679"/>
          <a:ext cx="227594" cy="697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7956"/>
              </a:lnTo>
              <a:lnTo>
                <a:pt x="227594" y="697956"/>
              </a:lnTo>
            </a:path>
          </a:pathLst>
        </a:custGeom>
        <a:noFill/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81A073-BCE9-4312-8DBE-5767CD1F16A0}">
      <dsp:nvSpPr>
        <dsp:cNvPr id="0" name=""/>
        <dsp:cNvSpPr/>
      </dsp:nvSpPr>
      <dsp:spPr>
        <a:xfrm>
          <a:off x="1872091" y="759398"/>
          <a:ext cx="917964" cy="318632"/>
        </a:xfrm>
        <a:custGeom>
          <a:avLst/>
          <a:gdLst/>
          <a:ahLst/>
          <a:cxnLst/>
          <a:rect l="0" t="0" r="0" b="0"/>
          <a:pathLst>
            <a:path>
              <a:moveTo>
                <a:pt x="917964" y="0"/>
              </a:moveTo>
              <a:lnTo>
                <a:pt x="917964" y="159316"/>
              </a:lnTo>
              <a:lnTo>
                <a:pt x="0" y="159316"/>
              </a:lnTo>
              <a:lnTo>
                <a:pt x="0" y="318632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6E4AB-87DA-464A-8F7F-1B6BAA1FA8DC}">
      <dsp:nvSpPr>
        <dsp:cNvPr id="0" name=""/>
        <dsp:cNvSpPr/>
      </dsp:nvSpPr>
      <dsp:spPr>
        <a:xfrm>
          <a:off x="2031407" y="750"/>
          <a:ext cx="1517297" cy="758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</a:t>
          </a: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асна фаза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1407" y="750"/>
        <a:ext cx="1517297" cy="758648"/>
      </dsp:txXfrm>
    </dsp:sp>
    <dsp:sp modelId="{63BF74BC-7E33-4EC5-ABD2-C94F042F2F56}">
      <dsp:nvSpPr>
        <dsp:cNvPr id="0" name=""/>
        <dsp:cNvSpPr/>
      </dsp:nvSpPr>
      <dsp:spPr>
        <a:xfrm>
          <a:off x="1113442" y="1078031"/>
          <a:ext cx="1517297" cy="758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емолијенси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13442" y="1078031"/>
        <a:ext cx="1517297" cy="758648"/>
      </dsp:txXfrm>
    </dsp:sp>
    <dsp:sp modelId="{5846757B-489C-46F9-ABE2-63BB4829D2E3}">
      <dsp:nvSpPr>
        <dsp:cNvPr id="0" name=""/>
        <dsp:cNvSpPr/>
      </dsp:nvSpPr>
      <dsp:spPr>
        <a:xfrm>
          <a:off x="1492766" y="2155312"/>
          <a:ext cx="1517297" cy="758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липофилни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92766" y="2155312"/>
        <a:ext cx="1517297" cy="758648"/>
      </dsp:txXfrm>
    </dsp:sp>
    <dsp:sp modelId="{06FAF8E4-2DBD-43A4-BCD9-D1A0E08ECF48}">
      <dsp:nvSpPr>
        <dsp:cNvPr id="0" name=""/>
        <dsp:cNvSpPr/>
      </dsp:nvSpPr>
      <dsp:spPr>
        <a:xfrm>
          <a:off x="1492766" y="3232593"/>
          <a:ext cx="1517297" cy="758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хидрофилни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92766" y="3232593"/>
        <a:ext cx="1517297" cy="758648"/>
      </dsp:txXfrm>
    </dsp:sp>
    <dsp:sp modelId="{BD0C52E8-3482-4FF0-BAC4-BBF89ABAA991}">
      <dsp:nvSpPr>
        <dsp:cNvPr id="0" name=""/>
        <dsp:cNvSpPr/>
      </dsp:nvSpPr>
      <dsp:spPr>
        <a:xfrm>
          <a:off x="2949372" y="1078031"/>
          <a:ext cx="1517297" cy="758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антиоксиданси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49372" y="1078031"/>
        <a:ext cx="1517297" cy="7586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D81808-D0FE-4017-A7BA-BCA21A68A96F}">
      <dsp:nvSpPr>
        <dsp:cNvPr id="0" name=""/>
        <dsp:cNvSpPr/>
      </dsp:nvSpPr>
      <dsp:spPr>
        <a:xfrm>
          <a:off x="5866944" y="1923706"/>
          <a:ext cx="91440" cy="7386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8664"/>
              </a:lnTo>
            </a:path>
          </a:pathLst>
        </a:custGeom>
        <a:noFill/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0CF38-3B54-4FA2-912B-C87158FF80A6}">
      <dsp:nvSpPr>
        <dsp:cNvPr id="0" name=""/>
        <dsp:cNvSpPr/>
      </dsp:nvSpPr>
      <dsp:spPr>
        <a:xfrm>
          <a:off x="4135433" y="669804"/>
          <a:ext cx="1777230" cy="738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378"/>
              </a:lnTo>
              <a:lnTo>
                <a:pt x="1777230" y="503378"/>
              </a:lnTo>
              <a:lnTo>
                <a:pt x="1777230" y="738664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CEFAE-97AE-4022-BB9D-5A70F351A3F0}">
      <dsp:nvSpPr>
        <dsp:cNvPr id="0" name=""/>
        <dsp:cNvSpPr/>
      </dsp:nvSpPr>
      <dsp:spPr>
        <a:xfrm>
          <a:off x="2221748" y="1945882"/>
          <a:ext cx="91440" cy="7386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8664"/>
              </a:lnTo>
            </a:path>
          </a:pathLst>
        </a:custGeom>
        <a:noFill/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7899F-EE2B-4E64-88BF-F4A9279AF2D3}">
      <dsp:nvSpPr>
        <dsp:cNvPr id="0" name=""/>
        <dsp:cNvSpPr/>
      </dsp:nvSpPr>
      <dsp:spPr>
        <a:xfrm>
          <a:off x="2267468" y="669804"/>
          <a:ext cx="1867965" cy="738664"/>
        </a:xfrm>
        <a:custGeom>
          <a:avLst/>
          <a:gdLst/>
          <a:ahLst/>
          <a:cxnLst/>
          <a:rect l="0" t="0" r="0" b="0"/>
          <a:pathLst>
            <a:path>
              <a:moveTo>
                <a:pt x="1867965" y="0"/>
              </a:moveTo>
              <a:lnTo>
                <a:pt x="1867965" y="503378"/>
              </a:lnTo>
              <a:lnTo>
                <a:pt x="0" y="503378"/>
              </a:lnTo>
              <a:lnTo>
                <a:pt x="0" y="738664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AF8639-FE46-46F9-B435-C6837249F241}">
      <dsp:nvSpPr>
        <dsp:cNvPr id="0" name=""/>
        <dsp:cNvSpPr/>
      </dsp:nvSpPr>
      <dsp:spPr>
        <a:xfrm>
          <a:off x="3146541" y="1610"/>
          <a:ext cx="1977784" cy="6681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FEE1A-74DB-4547-84AA-C49623A731D0}">
      <dsp:nvSpPr>
        <dsp:cNvPr id="0" name=""/>
        <dsp:cNvSpPr/>
      </dsp:nvSpPr>
      <dsp:spPr>
        <a:xfrm>
          <a:off x="3428743" y="269702"/>
          <a:ext cx="1977784" cy="668193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Емолијенси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28743" y="269702"/>
        <a:ext cx="1977784" cy="668193"/>
      </dsp:txXfrm>
    </dsp:sp>
    <dsp:sp modelId="{AAD94234-50BD-4BC8-8C2B-2A8FDE2DA764}">
      <dsp:nvSpPr>
        <dsp:cNvPr id="0" name=""/>
        <dsp:cNvSpPr/>
      </dsp:nvSpPr>
      <dsp:spPr>
        <a:xfrm>
          <a:off x="1551911" y="1408469"/>
          <a:ext cx="1431113" cy="5374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5BF332-70F3-47FA-9057-27E7C1A9DFF9}">
      <dsp:nvSpPr>
        <dsp:cNvPr id="0" name=""/>
        <dsp:cNvSpPr/>
      </dsp:nvSpPr>
      <dsp:spPr>
        <a:xfrm>
          <a:off x="1834113" y="1676561"/>
          <a:ext cx="1431113" cy="537412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поларни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34113" y="1676561"/>
        <a:ext cx="1431113" cy="537412"/>
      </dsp:txXfrm>
    </dsp:sp>
    <dsp:sp modelId="{AD90B611-D49C-43B5-9230-1389566AB2C9}">
      <dsp:nvSpPr>
        <dsp:cNvPr id="0" name=""/>
        <dsp:cNvSpPr/>
      </dsp:nvSpPr>
      <dsp:spPr>
        <a:xfrm>
          <a:off x="708372" y="2684547"/>
          <a:ext cx="3118190" cy="23017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FA74C-7D6C-4392-B363-47C00FACF2EF}">
      <dsp:nvSpPr>
        <dsp:cNvPr id="0" name=""/>
        <dsp:cNvSpPr/>
      </dsp:nvSpPr>
      <dsp:spPr>
        <a:xfrm>
          <a:off x="990575" y="2952639"/>
          <a:ext cx="3118190" cy="2301753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диметикон,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 изопропил-палмитат,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изопропил-миристат,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циклометикон,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 јојобино уље,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кикирикијево уље,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 сунцокретово уље,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 ПЕГ-15 стеарил етар, пшенично уље, невеново уље...)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90575" y="2952639"/>
        <a:ext cx="3118190" cy="2301753"/>
      </dsp:txXfrm>
    </dsp:sp>
    <dsp:sp modelId="{61914E7C-1368-4614-9DB4-D12E01E5E6EB}">
      <dsp:nvSpPr>
        <dsp:cNvPr id="0" name=""/>
        <dsp:cNvSpPr/>
      </dsp:nvSpPr>
      <dsp:spPr>
        <a:xfrm>
          <a:off x="5106372" y="1408469"/>
          <a:ext cx="1612583" cy="5152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CC7DE-96BF-4CE1-A0D9-E4A0CDA1D4F1}">
      <dsp:nvSpPr>
        <dsp:cNvPr id="0" name=""/>
        <dsp:cNvSpPr/>
      </dsp:nvSpPr>
      <dsp:spPr>
        <a:xfrm>
          <a:off x="5388574" y="1676561"/>
          <a:ext cx="1612583" cy="5152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неполарни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8574" y="1676561"/>
        <a:ext cx="1612583" cy="515237"/>
      </dsp:txXfrm>
    </dsp:sp>
    <dsp:sp modelId="{DCDC86D9-314B-4A99-8E21-3811208FD1B3}">
      <dsp:nvSpPr>
        <dsp:cNvPr id="0" name=""/>
        <dsp:cNvSpPr/>
      </dsp:nvSpPr>
      <dsp:spPr>
        <a:xfrm>
          <a:off x="4390968" y="2662371"/>
          <a:ext cx="3043392" cy="23245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C5746-F5FF-4424-91CB-5ECA2EA2795F}">
      <dsp:nvSpPr>
        <dsp:cNvPr id="0" name=""/>
        <dsp:cNvSpPr/>
      </dsp:nvSpPr>
      <dsp:spPr>
        <a:xfrm>
          <a:off x="4673170" y="2930463"/>
          <a:ext cx="3043392" cy="232450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изопарафин,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сквален,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минерална уља (</a:t>
          </a:r>
          <a:r>
            <a:rPr lang="en-US" sz="1400" kern="1200" dirty="0" err="1" smtClean="0">
              <a:latin typeface="Times New Roman" pitchFamily="18" charset="0"/>
              <a:cs typeface="Times New Roman" pitchFamily="18" charset="0"/>
            </a:rPr>
            <a:t>Paraffinum</a:t>
          </a: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kern="1200" dirty="0" err="1" smtClean="0">
              <a:latin typeface="Times New Roman" pitchFamily="18" charset="0"/>
              <a:cs typeface="Times New Roman" pitchFamily="18" charset="0"/>
            </a:rPr>
            <a:t>liquidum</a:t>
          </a: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400" kern="1200" dirty="0" err="1" smtClean="0">
              <a:latin typeface="Times New Roman" pitchFamily="18" charset="0"/>
              <a:cs typeface="Times New Roman" pitchFamily="18" charset="0"/>
            </a:rPr>
            <a:t>Paraffinum</a:t>
          </a: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kern="1200" dirty="0" err="1" smtClean="0">
              <a:latin typeface="Times New Roman" pitchFamily="18" charset="0"/>
              <a:cs typeface="Times New Roman" pitchFamily="18" charset="0"/>
            </a:rPr>
            <a:t>subliquidum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73170" y="2930463"/>
        <a:ext cx="3043392" cy="2324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136E-451B-44D4-A348-94E37CB2E472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19DB7-B76C-41EA-8969-8BE5AC810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2BD6C-463C-4A47-9711-A6A03E2A932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9C05F-3F36-4E42-BFEE-049C77312C5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DFA4D-0E6E-42A4-993D-A5E40EA0E6A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AE95D-1BDB-48BD-8C1F-CD994B7A197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7D39D-267B-4DA5-8C98-16E11B958D3C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AF84DE-3EB5-483C-BBF1-61F7C98BD33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D9FCC1-0B73-4169-B892-3F94A781C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sz="4000" dirty="0">
                <a:latin typeface="Times New Roman" pitchFamily="18" charset="0"/>
                <a:cs typeface="Times New Roman" pitchFamily="18" charset="0"/>
              </a:rPr>
              <a:t>Индустријска фармација са козметологијом </a:t>
            </a:r>
            <a:br>
              <a:rPr lang="sr-Cyrl-RS" sz="40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>
                <a:latin typeface="Times New Roman" pitchFamily="18" charset="0"/>
                <a:cs typeface="Times New Roman" pitchFamily="18" charset="0"/>
              </a:rPr>
              <a:t>предавање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96944" cy="2279104"/>
          </a:xfrm>
        </p:spPr>
        <p:txBody>
          <a:bodyPr>
            <a:normAutofit/>
          </a:bodyPr>
          <a:lstStyle/>
          <a:p>
            <a:r>
              <a:rPr lang="sr-Cyrl-R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КОЗМЕТИЧКЕ ЕМУЛЗИЈЕ</a:t>
            </a:r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оц. др Аница Петровић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САСТОЈЦИ МАСНЕ ФАЗЕ</a:t>
            </a:r>
            <a:b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2304256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Правилан избор састојака масне фазе од великог је значаја, а сам ефекат  зависи 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формулације производа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као целине.</a:t>
            </a:r>
          </a:p>
          <a:p>
            <a:pPr algn="just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Први очекиван ефекат код производа за кожу 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влажење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 и изазивање осећаја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глаткоће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мекоће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њеној површини.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67744" y="46531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solidFill>
                  <a:schemeClr val="bg1"/>
                </a:solidFill>
              </a:rPr>
              <a:t>емолијенси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563888" y="2708920"/>
          <a:ext cx="5580112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08912" cy="54726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ЕМОЛИЈ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НСИ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супстанце или производи, који након апликације чине кожу глатком 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меком.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Повећавају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пластичност и влажност коже  ступајући у директне интеракције са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corneum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-o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посредно, захваљујући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оклузионом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ефекту и смањењу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трансепидермалног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губитка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воде.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Одабир емолијенса од важности јер утиче на физичко-хемијске особине масне фазе крема за негу коже.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УЛОГА ЕМОЛИЈЕНСА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424936" cy="4896544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замењује неке од природних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коже,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поседује моћ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размазивања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оклузионог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ефекта, чиме штити кожу</a:t>
            </a: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утиче на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мекоћу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текстуру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коже</a:t>
            </a:r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остварује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лубрикантни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ефекат</a:t>
            </a: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задржава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влагу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</a:t>
            </a: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солубилизује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активне компоненте у козметичким производима</a:t>
            </a:r>
          </a:p>
          <a:p>
            <a:pPr algn="just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утиче на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конзистенцију/вискозитет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сензоријалне карактеристике козметичких емулзија (сјај, лепљивост, мазивост, кохезивност, моћ упијања...)</a:t>
            </a:r>
          </a:p>
          <a:p>
            <a:pPr algn="just">
              <a:buFontTx/>
              <a:buChar char="-"/>
            </a:pPr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50" name="Picture 2" descr="D:\Users\Anica Petković\Desktop\INDUSTRIJSKA FARMACIJA\cetyl-alcoh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77072"/>
            <a:ext cx="3944491" cy="2525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832648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Емолијенси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обухватају широк спектар једињења: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вазелин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минерална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уља (парафинско уље),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немасни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естри (изопропил-палмитат, изопропил-миристат),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велики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број масти, уља, воскова, укључујући ланолин,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масне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киселине, масне алкохоле,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естре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воскова и полихидроксилних алкохола.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Избор емолијенса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зависи од: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намене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производа, места апликације, услова примене, потребе да се задовољи одговарајућа физичка стабилност и естетске карактеристике препарата.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Хемијски састав и особине молекуле, у великој мери утичу на механизам интеракције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емолијенаса са површином коже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и сензорне особине емолијенаса и емулзија.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640"/>
            <a:ext cx="8280920" cy="6192688"/>
          </a:xfrm>
        </p:spPr>
        <p:txBody>
          <a:bodyPr>
            <a:normAutofit/>
          </a:bodyPr>
          <a:lstStyle/>
          <a:p>
            <a:r>
              <a:rPr lang="sr-Cyrl-RS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 често коришћених емолијенаса према индексу поларности: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539552" y="1268760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208912" cy="5832648"/>
          </a:xfrm>
        </p:spPr>
        <p:txBody>
          <a:bodyPr>
            <a:noAutofit/>
          </a:bodyPr>
          <a:lstStyle/>
          <a:p>
            <a:pPr marL="493776" indent="-457200" algn="l"/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наношењу препарата на кожу, битно је како се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размазује (апликативни ефекат)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затим када емолијенс постигне стање равнотеже са кожом и његов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лубрикантни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ефекат. На основу ова два ефекта, емолијенси су класификовани 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у:</a:t>
            </a:r>
          </a:p>
          <a:p>
            <a:pPr marL="493776" indent="-457200" algn="l">
              <a:buFont typeface="+mj-lt"/>
              <a:buAutoNum type="arabicPeriod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 емолијенси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93776" indent="-457200" algn="l">
              <a:buFont typeface="+mj-lt"/>
              <a:buAutoNum type="arabicPeriod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протективни емолијенси,</a:t>
            </a: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93776" indent="-457200" algn="l">
              <a:buFont typeface="+mj-lt"/>
              <a:buAutoNum type="arabicPeriod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суви емолијенси,</a:t>
            </a: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93776" indent="-457200" algn="l">
              <a:buFont typeface="+mj-lt"/>
              <a:buAutoNum type="arabicPeriod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адстригентни емолијенси</a:t>
            </a:r>
          </a:p>
          <a:p>
            <a:pPr marL="493776" indent="-457200" algn="l">
              <a:buFont typeface="+mj-lt"/>
              <a:buAutoNum type="arabicPeriod"/>
            </a:pPr>
            <a:endParaRPr lang="sr-Cyrl-R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93776" indent="-457200" algn="l">
              <a:buFont typeface="+mj-lt"/>
              <a:buAutoNum type="arabicPeriod"/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 ЕМОЛИЈЕНСИ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рицинусово 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уље, јојобино уље, глицеролски и 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пропиленгликолни 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естри изостеаринске киселине и октилстеарат. Филм који образују на кожи се дуго задржава након примене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sr-Cyrl-R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ПРОТЕКТИВНИ ЕМОЛИЈЕНСИ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имају велики заштитни ефекат на кожи, а представник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изостеарил изостеарат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904656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СУВИ ЕМОЛИЈЕНСИ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слаби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протективи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представници су изопропил-палмитат, изостеарил алкохол, минерална уља.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Бољи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протективни ефекат, али и осећај сувоће коже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постиже се применом глицерил триизонаноатом, глицерил трикапроат/трикаприлат диизопропил дилинолеатом. Због ефекта који остварују, препорука је примењивати их код израде емулзија за дневну негу коже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АДСДТРИГЕНТНИ ЕМОЛИЈЕНСИ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умањују лепљивост и масноћу резидуалних емолијенаса, а представници су изопропилмиристат, октилоктаноат, октилококоат, октил каприлат/капрат, диметикон, циклометикон. 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Обично се за препарате намењене нези и заштити коже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користе јако до средње масни или суви емолијенси, а за негу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бирају се масни, суви и адстригентни емолијенси.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692696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САСТОЈЦИ ВОДЕНЕ ФАЗЕ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352928" cy="5832648"/>
          </a:xfrm>
        </p:spPr>
        <p:txBody>
          <a:bodyPr>
            <a:noAutofit/>
          </a:bodyPr>
          <a:lstStyle/>
          <a:p>
            <a:pPr algn="just"/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козметичким кремовима и лосионима се користи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добијена 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поступком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деминерализације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дестилације</a:t>
            </a:r>
            <a:r>
              <a:rPr lang="sr-Cyrl-R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састав водене фазе улазе сви састојци који се са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водом мешају или у њој растварају</a:t>
            </a:r>
            <a:r>
              <a:rPr lang="sr-Cyrl-R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као што су: </a:t>
            </a:r>
          </a:p>
          <a:p>
            <a:pPr algn="just">
              <a:buFont typeface="Arial" pitchFamily="34" charset="0"/>
              <a:buChar char="•"/>
            </a:pPr>
            <a:endParaRPr lang="sr-Cyrl-R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2" y="2204865"/>
          <a:ext cx="8136904" cy="450332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8452"/>
                <a:gridCol w="4068452"/>
              </a:tblGrid>
              <a:tr h="3464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хидросолубилни </a:t>
                      </a: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емулгатори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3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угушћивачи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(метилцелулоза, хидрокси-етил-целулоза ксантан гума...),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364"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хумектанси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(пропиленгликол, глицерол, течни полиетилен-гликол), 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364"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 за сапонификацију и корекцију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вредности кремова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(N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aOH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KOH, TEA, </a:t>
                      </a:r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боракс, лимунска и млечна киселина)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6411"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хелатна средства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(динатријумова и тетра-натријумова со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EDTA</a:t>
                      </a:r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52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конзерванси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(метилпарабен, мешавине метил-, етил-, пропил-, бутилпарабена, раствори парабена у пропиленгликолу или у феноксиетанолу...)</a:t>
                      </a:r>
                    </a:p>
                    <a:p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364"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соли и стабилизатори В/У емулзија</a:t>
                      </a:r>
                      <a:endParaRPr lang="sr-Cyrl-R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(магнезијум сулфат хепта-хидрат, натријум хлорид)</a:t>
                      </a:r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1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козметички активне супстанце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(пантенол, деривати витамина Ц, аминокиселине, пропилен-гликолни биљни екстракти, уреа, натријум-и амонијум лактат...).</a:t>
                      </a:r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"/>
            <a:ext cx="8568952" cy="1052735"/>
          </a:xfrm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ИЗБОР ЕМУЛГАТОРА ЗА КОЗМЕТИЧКЕ ЕМУЛЗИЈЕ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84976" cy="5805264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масна фаза + водена фаза + емулгатор 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крем, лосион</a:t>
            </a:r>
          </a:p>
          <a:p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Избор емулгатора, као и поступак израде (конвенционалне методе или методе које штеде енергију), зависи од:</a:t>
            </a: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 емулзије која се израђује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(У/В, В/У, мешовит тип)</a:t>
            </a: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конзистенције производа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(крем, лосион)</a:t>
            </a: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намене препарата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Козметичке емулзије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стабилишу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различитим површински активним материјама (ПАМ), обично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НЕЈОНСКИМ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сорбински естри и полисорбати, холестерол, макроголни етри и естри) или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АНЈОНСКОГ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типа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(сапуни или њихове комбинације са масним алкохолима). 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424936" cy="5904656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Поред традиционаних емулгатора, за стабилизацију се користе и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НОВИЈЕ ГЕНЕРАЦИЈЕ ЕМУЛГАТОРА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то: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полиглицерил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шећерни естри или алкил-поли-гликозиди.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Базирани су на сировинама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природног порекла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не садрже састојке са потенцијалним нежељеним ефектима (нпр. као етилен оксид). </a:t>
            </a:r>
          </a:p>
          <a:p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им је што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биодеградабилни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омогућавају настанак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стабилних емулзија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исушују кожу, не спирају липиде са површине коже и не ступају и интеракције са протеинима коже. 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ко-емулгатори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за стабилизацију У/В емулзија, користи се глицерил стеарат, масни алкохоли (цетил -, стеарил-, цетостеарилалкохоли), а за В/У емулзије обично хидрогенизована биљна уља и воскови.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костабилизацију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У/В емулзија се употребљавају различити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угушћивачи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као што су: деривати целулозе, ксантан гума, карбомери...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496944" cy="6192688"/>
          </a:xfrm>
        </p:spPr>
        <p:txBody>
          <a:bodyPr>
            <a:normAutofit/>
          </a:bodyPr>
          <a:lstStyle/>
          <a:p>
            <a:pPr algn="ctr"/>
            <a:r>
              <a:rPr lang="sr-Cyrl-RS" sz="4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И ЛОСИОНИ</a:t>
            </a:r>
          </a:p>
          <a:p>
            <a:pPr algn="l"/>
            <a:endParaRPr lang="sr-Cyrl-RS" dirty="0">
              <a:solidFill>
                <a:schemeClr val="tx1"/>
              </a:solidFill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Козметичке емулзије обухватају две велике групе производа широке намене и различите конзистенције: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(получврсте конзистенције)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Лосиони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(течне конзистенције, различитог вискозитета)</a:t>
            </a:r>
          </a:p>
          <a:p>
            <a:pPr marL="514350" indent="-514350" algn="l">
              <a:buAutoNum type="arabicPeriod"/>
            </a:pP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Према распореду водене и масне фазе кремови и лосиони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деле на:</a:t>
            </a:r>
          </a:p>
          <a:p>
            <a:pPr marL="514350" indent="-514350"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В/У емулзије</a:t>
            </a:r>
          </a:p>
          <a:p>
            <a:pPr marL="514350" indent="-514350" algn="l">
              <a:buAutoNum type="arabicPeriod"/>
            </a:pP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У/В емулзије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ишеструке емулзије </a:t>
            </a:r>
          </a:p>
          <a:p>
            <a:pPr marL="514350" indent="-514350"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(В/У/В или У/В/У)</a:t>
            </a: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7" name="Picture 3" descr="D:\Users\Anica Petković\Desktop\INDUSTRIJSKA FARMACIJA\Illustration-of-the-4-emulsion-systems-W-O-O-W-W-O-W-and-O-W-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1216" y="4362302"/>
            <a:ext cx="4532784" cy="24956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5661248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HLB </a:t>
            </a:r>
            <a:r>
              <a:rPr lang="sr-Cyrl-RS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вредност и концентрација емулгатора</a:t>
            </a:r>
          </a:p>
          <a:p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астојци масне и водене фазе</a:t>
            </a:r>
          </a:p>
          <a:p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ачин израде/производње</a:t>
            </a:r>
            <a:endParaRPr lang="en-US" sz="1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2400" cy="836712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КОНЗЕРВАНСИ  КОЗМЕТИЧКИХ  ЕМУЛЗИЈА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980728"/>
            <a:ext cx="8280920" cy="5472608"/>
          </a:xfrm>
        </p:spPr>
        <p:txBody>
          <a:bodyPr>
            <a:normAutofit lnSpcReduction="10000"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Додају се са циљем да спрече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размножавање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микроорганизама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Задатак им је да омогуће трајност производа.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коришћени конзерванси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кремове и лосионе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парабени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(метил-, етил-, пропил-, бутил-, изобутил-),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имидазолидин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уреа, </a:t>
            </a:r>
            <a:endParaRPr lang="sr-Cyrl-R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диазолидин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уреа, </a:t>
            </a:r>
            <a:endParaRPr lang="sr-Cyrl-R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феноксиетанол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Препорука је коришћење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мешавине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већег броја различитих конзерванаса у што нижим концентрацијама, чиме се проширује заштитни спектар против већег броја микроорганизама и истовремено смањује ризик од иритације и алергијских реакција на присутне конзервансе.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Пример: смеша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парабена или калијум сорбата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растворена у феноксиетанолу, који је и сам добар конзерванс или у пропиленгликолу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Додају се у израђену емулзију при температури мањој од 40°С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080119"/>
          </a:xfrm>
        </p:spPr>
        <p:txBody>
          <a:bodyPr>
            <a:normAutofit/>
          </a:bodyPr>
          <a:lstStyle/>
          <a:p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ИЗРАДА КОЗМЕТИЧКИХ ЕМУЛЗИЈА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`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676456" cy="6165304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Израда емулзија обухвата следеће фазе: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Одвојена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припрема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водене и масне фазе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Загревање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фазе (температура 70-80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Загревање водене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фазе (температура 70-80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која је за 2-3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виша од температуре масне фазе, јер се брже хлади)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Додавање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једне фазе у другу,  уз мешање одређеном брзином, на одговарајућој температури, одређено време, како би дошло до емулговања, након чега следи: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Хомогенизација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настале емулзије, која се може вршити:</a:t>
            </a:r>
          </a:p>
          <a:p>
            <a:pPr marL="514350" indent="-514350" algn="l">
              <a:buFontTx/>
              <a:buChar char="-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топлом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(обично на температури од 60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ºC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algn="l">
              <a:buFontTx/>
              <a:buChar char="-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хладном 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(на собној температури)</a:t>
            </a:r>
          </a:p>
          <a:p>
            <a:pPr marL="514350" indent="-514350" algn="l">
              <a:buAutoNum type="arabicPeriod" startAt="6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Хлађење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уз непрекидно мешање до собне температуре</a:t>
            </a:r>
          </a:p>
          <a:p>
            <a:pPr marL="514350" indent="-514350" algn="l">
              <a:buAutoNum type="arabicPeriod" startAt="6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Пуњење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амбалажу</a:t>
            </a:r>
          </a:p>
          <a:p>
            <a:pPr marL="514350" indent="-514350"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5832648"/>
          </a:xfrm>
        </p:spPr>
        <p:txBody>
          <a:bodyPr>
            <a:normAutofit/>
          </a:bodyPr>
          <a:lstStyle/>
          <a:p>
            <a:pPr marL="514350" indent="-514350"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Када се израђују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количине: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патена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пистил, водено купатило, лабораторијске мешалице.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већим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количинама: централни суд (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дупликатор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), различити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типови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мешалица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Осим конвенционалног поступка израде, могу се користити методе које штеде енергију 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време: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ткз.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LEE-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поступци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eng. Low Energy Emulsification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), који обухватају методу израде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топло/хладно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(загрева се масна фаза, а водена фаза је собне температуре),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поступак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израде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хладно/хладно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(без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загревања фаза, а емулговање се врши на собној температури. </a:t>
            </a:r>
          </a:p>
          <a:p>
            <a:pPr marL="514350" indent="-514350"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Овај поступак израде омогућавају одређени емулгатори, као што су органосиликонски емулгатори, емулгатори на бази естара масних киселина и полиола и др.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"/>
            <a:ext cx="7772400" cy="62068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ВИДОВИ НЕСТАБИЛНИХ ЕМУЛЗИЈА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08912" cy="5688632"/>
          </a:xfrm>
        </p:spPr>
        <p:txBody>
          <a:bodyPr>
            <a:noAutofit/>
          </a:bodyPr>
          <a:lstStyle/>
          <a:p>
            <a:pPr algn="just"/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Генерално су све емулзије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нестабилни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системи са тежњом раздвајања масне и водене фазе. </a:t>
            </a:r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током чувања, може доћи до промена које узрокују различите видове нестабилности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РАСЛОЈАВАЊЕ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емулзије је 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одвајање диспергованих капи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утицајем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гравитације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настаје због разлика у густинама фаза. У питању 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реверзибилна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појава, када диспериговане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 уља испливавају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површину емулзије, 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 воде седиментирају на дно.</a:t>
            </a:r>
          </a:p>
          <a:p>
            <a:pPr algn="just"/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ФЛОКУЛАЦИЈА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је адхезија капи у виду тродимензионалних гроздова. Такође 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реверзибилна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појава, јер филм емулгатора око капи остаје очуван.</a:t>
            </a:r>
          </a:p>
          <a:p>
            <a:pPr algn="just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74" name="Picture 2" descr="D:\Users\Anica Petković\Desktop\INDUSTRIJSKA FARMACIJA\F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7828870" cy="136815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067944" y="2204864"/>
            <a:ext cx="115212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79712" y="2204864"/>
            <a:ext cx="115212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29400"/>
          </a:xfrm>
        </p:spPr>
        <p:txBody>
          <a:bodyPr>
            <a:normAutofit/>
          </a:bodyPr>
          <a:lstStyle/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КОАЛЕСЦЕНЦИЈА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иреверзибилно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спајање капи унутрашње фазе и јавља се у случају недовољне количине емулгатора око капи унутрашње фазе. Крајња последица коалесценције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спајање фаза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СЕПАРАЦИЈА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фаза 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иреверзибилна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појава и представља крајњу последицу нестабилности емулзија, када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водена и масна фаза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раздвојене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СЕДИМЕНТАЦИЈА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2" descr="D:\Users\Anica Petković\Desktop\INDUSTRIJSKA FARMACIJA\F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8240916" cy="144016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148064" y="4077072"/>
            <a:ext cx="115212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68344" y="4077072"/>
            <a:ext cx="115212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640960" cy="100811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ИСПИТИВАЊЕ КОЗМЕТИЧКИХ ЕМУЛЗИЈА И ПРЕДВИЂАЊЕ РОКА УПОТРЕБЕ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676456" cy="5445224"/>
          </a:xfrm>
        </p:spPr>
        <p:txBody>
          <a:bodyPr>
            <a:normAutofit/>
          </a:bodyPr>
          <a:lstStyle/>
          <a:p>
            <a:pPr algn="l"/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Укупна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емулзије обухвата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стабилност,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компатибилност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производа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примарне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амбалаже. 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Испитивање емулзије се врши ради избора оптималне формулације током развоја новог производа и предвиђање </a:t>
            </a:r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времена трајања производа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уобичајним условима.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098" name="Picture 2" descr="D:\Users\Anica Petković\Desktop\INDUSTRIJSKA FARMACIJA\scientist-2141259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45024"/>
            <a:ext cx="4248472" cy="2827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48680"/>
            <a:ext cx="8064896" cy="5760640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Стабилност емулзије се може испитати: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нормалним условима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(тестови природног старења): испитивање подразумева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чување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емулзије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праћење промена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које им се дешавају под уобичајним условима током складиштења, транспорта и употребе.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убрзаним методама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(тестови убрзаног старења): овим испитивањем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изазива нестабилност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емулзије подвргавањем стресним условима (повишена или снижена температура,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центрифугирање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- 3000o/min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у току 30 минута),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би се добили жељени подаци у краћем временском периоду.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122" name="Picture 2" descr="D:\Users\Anica Petković\Desktop\INDUSTRIJSKA FARMACIJA\download (8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707907"/>
            <a:ext cx="2765668" cy="2071581"/>
          </a:xfrm>
          <a:prstGeom prst="rect">
            <a:avLst/>
          </a:prstGeom>
          <a:noFill/>
        </p:spPr>
      </p:pic>
      <p:pic>
        <p:nvPicPr>
          <p:cNvPr id="5123" name="Picture 3" descr="D:\Users\Anica Petković\Desktop\INDUSTRIJSKA FARMACIJA\download (9)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841776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ИСПИТИВАЊЕ КВАЛИТЕТА КОЗМЕТИЧКИХ ЕМУЛЗИЈА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352928" cy="4968552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Испитивања израђених кремова и лосиона обухватају: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Органолептичка испитивања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(посматрање изгледа, боје, мириса, хомогености, размазивости, изглед филма),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емулзија 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вредности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реолошких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карактеристика (привидни вискозитет, тип течења, напон попуштања...)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расподеле величине капи,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Испитивање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чистоће (број аеробних мезофилних бактерија  не сме бити већи од 1000 у 1г/мл производа, број квасаца и плесни не сме бити већи од 100 у 1г/мл производа),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декларисаног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количине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токсичних метала и неметала</a:t>
            </a:r>
          </a:p>
          <a:p>
            <a:pPr marL="514350" indent="-514350" algn="l">
              <a:buAutoNum type="arabicPeriod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садржаја козметичких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активних супстанци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360039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КОЗМЕТИЧКИ КРЕМОВИ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280920" cy="5400600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су вишефазни препарати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получврсте конзистенције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који се састоје од водене и масне фазе. Према расподели фаза се деле на: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В/У кремове (липофилни, масни, ноћни)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У/В кремови (дневни, хидратни)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мешовити тип кремова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Tx/>
              <a:buChar char="-"/>
            </a:pP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Постоје различите поделе кремова, најчешћа је према њиховој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намени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то на: кремове за </a:t>
            </a:r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коже, </a:t>
            </a:r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чишћење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 и за </a:t>
            </a:r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посебну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намену (заштита коже од УВ зрака, за бријање, за негу коже беба, избељивање коже, парфемисање тела)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ЧИШЋЕЊЕ КОЖЕ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992888" cy="5112568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Улога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уклањање шминке са лица и врата, као и масноћа и нечистоћа са површине тела.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Најчешће се израђују као емулзије различитог типа (У/В, В/У, мешовити тип).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Масна фаза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ових кремова садржи састојке који добро чисте кожу: течни парафин, естри масних киселина /изопропилмиристат, изопропилпалмитат), масни алкохоли, воскови...</a:t>
            </a: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емулгатора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садрже: натријум лаурил сулфат, ланолинске алкохоле, мешане емулгаторе (триетаноламин стеарат и стеаринска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киселина...).</a:t>
            </a: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В/У емулзије</a:t>
            </a:r>
            <a:b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568952" cy="532859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је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унутрашња фаза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фаза је спољашња</a:t>
            </a:r>
          </a:p>
          <a:p>
            <a:pPr algn="l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Користе  се као: 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ноћни кремови,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за масажу,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кремови,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за децу,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за веома суву кожу,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негу руку и стопала,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професионални заштитни кремови и вишенаменски кремови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2" descr="D:\Users\Anica Petković\Desktop\INDUSTRIJSKA FARMACIJA\Emulsions-preparation-features-rheonics-viscosity-680x3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2606" y="4581128"/>
            <a:ext cx="4907570" cy="191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136904" cy="5760640"/>
          </a:xfrm>
        </p:spPr>
        <p:txBody>
          <a:bodyPr>
            <a:normAutofit/>
          </a:bodyPr>
          <a:lstStyle/>
          <a:p>
            <a:endParaRPr lang="sr-Cyrl-RS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Колд кремови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могу користити за чишћење сувог типа коже.</a:t>
            </a:r>
          </a:p>
          <a:p>
            <a:r>
              <a:rPr lang="sr-Cyrl-RS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Кисели кремови</a:t>
            </a:r>
            <a:r>
              <a:rPr lang="sr-Cyrl-RS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чишћење коже садрже лимунску или млечну киселину, поред тога што уклањају нечистоће са коже, регулишу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вредност.</a:t>
            </a:r>
          </a:p>
          <a:p>
            <a:r>
              <a:rPr lang="sr-Cyrl-RS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Антибактеријски кремови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чишћење коже садрже антисептике, као што су: салицилна киселина, триклозан и др.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3568" y="404664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ЧИШЋЕЊЕ КОЖЕ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НЕГУ КОЖЕ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064896" cy="5688632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В/У кремови (масни, ноћни)</a:t>
            </a: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Ови кремови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остварују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због чега нису погодни за дневну негу коже.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Стабилни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В/У кремови се теже израђују од У/В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кремова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 фазе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улазе: 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угљоводоници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(минерална уља, вазелин, чврсти парафин...), 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уља и воскови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(јојобино, бадемово, пшенично уље, бели пчелињи восак, ланолин), 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киселине и масни алкохоли, </a:t>
            </a:r>
            <a:endParaRPr lang="en-GB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естри и етри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(изопропилмиристат, изопропилпалмитат), силиконска уља, фосфолипиди...</a:t>
            </a: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В/У крем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 се могу израђивати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 ланолином ланолинским алкохолима, холестеролом, естрима сорбитана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(сорбитан палмитат, олеат...), као и подлоге типа аскорбинских база.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24936" cy="5904656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В/У кремова могу да се користе емулгатори на бази силиконских ко-полиола (серија Абил силиконских емулгатора), који су због полимерне и полифункционалне структуре, у ниским концентрацијама погодни за израду стабилних В/У кремова са високим садржајем воде (70-80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pPr algn="just"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Поред тога, за стабилизацију им се могу додати а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луминијум-, калцијум-, магнезијум стеарат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да се током чувања не би издвајало уље на површини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крема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хумектанс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се обично користи пропиленгликол; не треба га додавати у великим количинама, јер хумектанси повећавају густину водене фазе, што утиче на стабилност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крема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Додају им се: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(токоферол, бутил-хидрокси-толуен),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многобројне козметички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активне супстанце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(витамин А и Е, биљна уља, масна уља, коензим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10)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08912" cy="5832648"/>
          </a:xfrm>
        </p:spPr>
        <p:txBody>
          <a:bodyPr>
            <a:normAutofit/>
          </a:bodyPr>
          <a:lstStyle/>
          <a:p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Израда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В/У крема:</a:t>
            </a:r>
          </a:p>
          <a:p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одвојена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припрема масне и водене фазе,</a:t>
            </a:r>
          </a:p>
          <a:p>
            <a:pPr>
              <a:buFontTx/>
              <a:buChar char="-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масна фаза се загрева на температури од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60-70°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C.</a:t>
            </a:r>
          </a:p>
          <a:p>
            <a:pPr>
              <a:buFontTx/>
              <a:buChar char="-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водена фаза се загрева за 2-5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ºC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више од масне</a:t>
            </a:r>
          </a:p>
          <a:p>
            <a:pPr>
              <a:buFontTx/>
              <a:buChar char="-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постепено се додаје </a:t>
            </a:r>
            <a:r>
              <a:rPr lang="sr-Cyrl-RS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водена у масну фазу</a:t>
            </a:r>
          </a:p>
          <a:p>
            <a:pPr>
              <a:buFontTx/>
              <a:buChar char="-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хомогенизација крема се изводи на топлом или хладном</a:t>
            </a:r>
          </a:p>
          <a:p>
            <a:pPr>
              <a:buFontTx/>
              <a:buChar char="-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маса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се хлади уз непрекидно мешање до собне температуре</a:t>
            </a:r>
          </a:p>
          <a:p>
            <a:pPr>
              <a:buFontTx/>
              <a:buChar char="-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пуњење у амбалажу</a:t>
            </a:r>
          </a:p>
          <a:p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24936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У/В кремови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хидрантни, дневни, водени кремови)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568952" cy="540060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спољашња фаза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ових емулзија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у води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супстанце</a:t>
            </a:r>
          </a:p>
          <a:p>
            <a:pPr algn="just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унутрашњу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чине смеше биљних и синтетских уља, триглицерида и воскова, угљоводоника, силиконских уља, различитих физиолошких липида (фосфолипиди, холестерол, масне киселине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У/В кремове карактерише леп изглед, пријатан, немасан осећај на кожи, изражен осећај влажења и хлађења због испаравања воде. Обично се брзо размазују, а на кожи образују филм који није лепљив.</a:t>
            </a:r>
          </a:p>
          <a:p>
            <a:pPr algn="just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136904" cy="5544616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ових кремова се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користе:</a:t>
            </a: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 емулгатори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(триетаноламин стеарат и стеаринска киселина, емулгујући воскови састављени од натријум лаурил сулфата и цетостерил алкохола...),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самоемулгујући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глицерил стеарат, </a:t>
            </a:r>
            <a:endParaRPr lang="sr-Cyrl-R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комбинације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нејонских ПАМ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(сорбитански естри различитих виших масних киселина и одговарајући полисорбати)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етоксиловани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етри масних алкохола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Нежељена дејства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емулгатора јесу њихове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интеракције са липидима и протеинима коже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што узрокује исушивање, перутање, иритација, црвенило, пецкање коже, па се зато при изради У/В емулзија уводе нове групе емулгатора, који показују висок степен компатибилности са кожом. 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80920" cy="5832648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Ради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додатне стабилизације се додају 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липофилни коемулгатори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масни алкохоли или глицерил моностеарат., као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полимери-угушћивачи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који повећавају вискозност емулзије (карбомери, деривати целулозе, ксантан гума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...).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 полисахариди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који не иритирају кожу, користе се природне гуме (ксантан, гуар и манан) који угушћују емулзију и стабилизују је механизмом стерне стабилизације.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Због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високог садржаја воде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додају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хумектанси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(глицерол, пропиленгликол, бутилен-гликол); додају се у већем проценту, него код В/У кремова, јер су склони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исушивању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7965504"/>
          </a:xfrm>
        </p:spPr>
        <p:txBody>
          <a:bodyPr>
            <a:noAutofit/>
          </a:bodyPr>
          <a:lstStyle/>
          <a:p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различите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супстанце (хијалуронска киселина, витамин Ц, екстракти коштица кајсије, семенке грожђа, уреа, амонијум лактат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...)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Израда У/В кремова: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одвојена припрема масне и водене фазе,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масна фаза се загрева на температури од 70°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или већој,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водена фаза се загрева  за 2-3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ºC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више него код масне фазе,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постепено додавање водене у масну фазу, уз мешање,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хомогенизација крема - на топлом или хладном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хлађење масе - уз мешање на собној температури,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пуњење у амбалажу </a:t>
            </a:r>
            <a:br>
              <a:rPr lang="sr-Cyrl-RS" sz="20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000" dirty="0"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432047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Стеарински кремови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064896" cy="5976664"/>
          </a:xfrm>
        </p:spPr>
        <p:txBody>
          <a:bodyPr>
            <a:normAutofit/>
          </a:bodyPr>
          <a:lstStyle/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Стеарински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 У/В кремова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који се изађују на вишим температурама (око 80°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јер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током емулговања настаје сапун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који са не сапунификованом стеаринском киселином чини мешани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емулгатор.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Израда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стеаринског крема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одвојена припрема масне и водене фазе,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масна фаза се загрева на температури од 80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водена фаза се загрева на 2-3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вишој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 масне фазе,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додаје се масна у водену фазу, уз интензивно мешање,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хомогенизација крема се може вршити на топлом или хладном,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хлади се уз непрекидно мешање до собне температуре,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пуњење у амбалажу.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7606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КОЛД КРЕМОВИ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064896" cy="5877272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Најстарији козметички кремови, представљају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псеудоемулзију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састоје се од белог воска, бадемовог уља и ружине воде, уз одређене измене се данас налазе у многим фармакопејама и литературама.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Садрже и боракс, цетил палмитат, биљна и минерална уља, емулгаторе, воду. Количина белог воска се креће од 5-15%.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Током израде крема,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реакцији сап</a:t>
            </a:r>
            <a:r>
              <a:rPr lang="sr-Latn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нификације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из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слободних масних киселина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настају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емулгатори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(натријумови сапуни, најзаступљенији је натријум церотинат) који стабилишу колд кремове.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930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У/В емулзије 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6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(течна или получврста конзистенција)</a:t>
            </a:r>
            <a:br>
              <a:rPr lang="sr-Cyrl-R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805264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фаза је унутрашња</a:t>
            </a:r>
          </a:p>
          <a:p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водена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фаза је спољашња</a:t>
            </a: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као емулзије за: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чишћење лица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неге коже тела и лица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негу косе, подмлађивања,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заштиту од УВ зрака,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бријање, неге коже беба и деце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специфичне неге (кремови за третмане целулита, самопотамњивање коже, осветљивање хиперпигментације, механички пилинг и туширање, депилацију, антиперспиранти и дезедорантни кремови)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sr-Cyrl-R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48680"/>
            <a:ext cx="8136904" cy="5832648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Колд кремови могу бити емулзије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В/У, У/В или мешовити системи, а настали тип зависи од бројних фактора: 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количине насталог сапуна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односа масне и водене фазе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температуре израде 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присуства осталих састојака у формулацији.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Користе се за негу и чишћење коже, а након размазивања на кожи стварају пријатан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осећај хлађења.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ЗАШТИТУ КОЖЕ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208912" cy="5949280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Спречавају физичко и хемијско надраживање коже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које може да настане под различитим утицајима спољашње средине.</a:t>
            </a: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 спадају: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кремови за заштиту коже 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зрака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кремови за заштиту коже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кремови за заштиту коже 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инсеката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>
              <a:buFontTx/>
              <a:buChar char="-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кремови за заштиту дечије коже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пеленама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endParaRPr lang="sr-Cyrl-RS" dirty="0"/>
          </a:p>
          <a:p>
            <a:pPr algn="ctr"/>
            <a:r>
              <a:rPr lang="sr-Cyrl-R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заштиту коже руку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 бити типа В/У или У/В. Главни састојак за негу су им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силиконска уља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То су бистра, безбојна уља, која на кожи остављају континуирани филм који није мастан и лепљив, није оклузиван. Обично се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диметикон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 циљу повећања заштите, додаје им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цинк оксид, цинк карбонат или титан диоксид.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208912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ЗАШТИТУ КОЖЕ ОД ИНСЕКАТА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Садрже супстанце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синтетског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порекла, које својим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мирисима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одбијају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комарце и друге инсекте од коже човека. 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Репеленти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биљног порекла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 етарска уља лимуна, лаванде, еукалиптуса, рузмарина и др. Негативна особина ових репелената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кратак период заштите и могућност иритације коже.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синтетских репелената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 користе се диметил-фталат, диетил-толуамид и све чешће етил-бутил-ацетил-амино-пропионат. Користе се у великим количинама јер им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деловање зависи од концентрације, дебљине нанетог слоја и околне температуре. 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Највише коришћени облици инсект-репелентних производа су У/В емулзиони лосиони и кремови. Кремовима се даје предност јер омогућавају равномерно распростирање по кожи и не утичу на повећану ресорпцију репелената малих молекулских маса.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57606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ДЕЦУ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208912" cy="5949280"/>
          </a:xfrm>
        </p:spPr>
        <p:txBody>
          <a:bodyPr>
            <a:normAutofit/>
          </a:bodyPr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Намењени су нези и заштити дечије коже, а ова два деловања су често обједињена у једном производу.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Наносе се на кожу после купања деце и имају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вишеструку улогу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ü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обезбеђују кожи довољну количину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који се одстрањују током купања</a:t>
            </a:r>
          </a:p>
          <a:p>
            <a:pPr algn="l">
              <a:buFont typeface="Wingdings" pitchFamily="2" charset="2"/>
              <a:buChar char="ü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одржавају кожу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влажном</a:t>
            </a:r>
          </a:p>
          <a:p>
            <a:pPr algn="l">
              <a:buFont typeface="Wingdings" pitchFamily="2" charset="2"/>
              <a:buChar char="ü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садрже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које делују умирујуће, противупално, емолијентно и подстичу регенерацију коже</a:t>
            </a:r>
          </a:p>
          <a:p>
            <a:pPr algn="l">
              <a:buFont typeface="Wingdings" pitchFamily="2" charset="2"/>
              <a:buChar char="ü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смањују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трење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штите кожу од нечистоћа, посебно урина и фецеса,</a:t>
            </a:r>
          </a:p>
          <a:p>
            <a:pPr algn="l">
              <a:buFont typeface="Wingdings" pitchFamily="2" charset="2"/>
              <a:buChar char="ü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изазивају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иритацију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064896" cy="5760640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Израђују се као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хидрофобни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зависно од намене.  У/В (хидрофилни) кремови су погодни за негу већих површина коже која није изложена иритансима и великим променама врменских услова. Наношењем на кожу стварају пријатан осећај хлађења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Масну фазу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кремова чине пречишћени ланолин, лаки течни парафин, мали садржај вазелина, маслиново и бадемово уље, пчелињи восак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Водена фаза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чини већи део крема у којој се налазе конзерванси, хумектанси, средства за корекцију вискозитета. Од емулгатора се користе глицерил-моно-стеарат-самоемулгујући или комбинација сорбитанских естара и полисорбата и др.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Активне супстане које се додају делују антисептично и антиинфламаторно, епителизантно.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ЗА ДЕЦУ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208912" cy="5328592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негу и заштиту дечије коже под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пеленама</a:t>
            </a:r>
          </a:p>
          <a:p>
            <a:pPr algn="l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најпогоднији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В/У кремови, који имају задатак да на кожи остављају континуирани филм који штити од деловања излучевина и њихових распадних производа,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штите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 трења,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смањују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иритацију.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Масна фаза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ових кремова се обично израђује од високопрочишћеног ланолина, малог садржаја вазелина, течног парафина, силиконских уља, биљних уља, церамида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Емулгатори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 углавном нејонског типа, што омогућава формулацију препарата благо киселе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вредности. Користе се естри сорбитана, полиетиленгликола, а од новијих емулгатора, поли-глицерилски естри.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 козметички активних супстанци се користе: цинк оксид, талк, који делују као адстригенси и адсорбенси, екстракти камилице или бисаболол који умирује дечију кожу, посебно на превојним површинама. </a:t>
            </a:r>
          </a:p>
          <a:p>
            <a:pPr algn="l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Епителизацију помаже рибље уље (богато витамином А и Д) и алантоин, а пантенол влажи кожу.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244827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</a:t>
            </a:r>
            <a:r>
              <a:rPr lang="en-U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КОЗМЕТИЧКИХ ЕМУЛЗИЈА</a:t>
            </a:r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473624"/>
            <a:ext cx="8496944" cy="3384376"/>
          </a:xfrm>
        </p:spPr>
        <p:txBody>
          <a:bodyPr>
            <a:normAutofit/>
          </a:bodyPr>
          <a:lstStyle/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Сировине морају бити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прворазредног степена квалитета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због могуће дуготрајне примене и примене ових производа у широкој категорији потрошача (стари, деца, болесни  и здрави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 сваку сировину се добија сертификат о ефикасности и безбедности сировине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изради лосиона и кремова се користе многобројне сировине, а најчешће коришћене су:</a:t>
            </a:r>
          </a:p>
          <a:p>
            <a:pPr algn="just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1.Масна фаза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Угљоводоници</a:t>
            </a:r>
            <a:r>
              <a:rPr lang="sr-Cyrl-R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(течни и чврсти парафин, бели вазелин, сквален, микрокристални восак) </a:t>
            </a:r>
            <a:endParaRPr lang="en-US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Воскови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(бели пчелињи восак, цетил-палмитат,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ланолин,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карнауба)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Засићене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незасићене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 киселине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(стеаринска, палмитинска,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лауринска, олеинска, линолеинска)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Биљна уља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(бадемово уље, јојобино уље, рицинусово уље)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 алкохоли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 цетил-, стеарил-, цетостеарил-, холестерол, ланолински алкохоли)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Силиконска уља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(диметикон, циклометикон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Синтетска уља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(изопропил миристат, децил олеат)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2.Водена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пречишћена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</a:p>
          <a:p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Угушћивачи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(метил-целулоза, хидрокси-метил-целулоза, хидрокси-пропил-метил-целулоза, ксантан гума, карбомер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...)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умектанси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(глицерол, пропиленгликол, течни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полиетилен гликоли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PEG-400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6381328"/>
          </a:xfrm>
        </p:spPr>
        <p:txBody>
          <a:bodyPr>
            <a:norm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3.Емулгатори</a:t>
            </a:r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Нејонски</a:t>
            </a:r>
            <a:r>
              <a:rPr lang="sr-Cyrl-R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ea typeface="Calibri"/>
                <a:cs typeface="Times New Roman" pitchFamily="18" charset="0"/>
              </a:rPr>
              <a:t>(глицерол-моно-стеарат, полисорбат, сорбитански естри, холестерол, ланолински алкохоли, силиконски емулгатори, естри шећера са масним киселинама, полиоксиетилен, етри масних киселина...)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Анјонски</a:t>
            </a:r>
            <a:r>
              <a:rPr lang="sr-Cyrl-RS" sz="2400" dirty="0"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триетаноламин-стеарат</a:t>
            </a:r>
            <a:r>
              <a:rPr lang="sr-Cyrl-RS" sz="2400" dirty="0">
                <a:latin typeface="Times New Roman" pitchFamily="18" charset="0"/>
                <a:ea typeface="Calibri"/>
                <a:cs typeface="Times New Roman" pitchFamily="18" charset="0"/>
              </a:rPr>
              <a:t>, натријум лаурил сулфат)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Мешани емулгатори </a:t>
            </a:r>
            <a:r>
              <a:rPr lang="sr-Cyrl-RS" sz="2400" dirty="0">
                <a:latin typeface="Times New Roman" pitchFamily="18" charset="0"/>
                <a:ea typeface="Calibri"/>
                <a:cs typeface="Times New Roman" pitchFamily="18" charset="0"/>
              </a:rPr>
              <a:t>(емулгујући восак, самоемулгујући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глицерил-моно-стеарат) 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904656"/>
          </a:xfrm>
        </p:spPr>
        <p:txBody>
          <a:bodyPr>
            <a:normAutofit lnSpcReduction="1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4.Козметички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активне супстанце: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Витамини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Ензими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Протеини,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Хијалуронска киселина и натријумова со,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Биљни екстракти,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УВ филтри,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Алантоин, Гликолна киселина,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Инсект-репеленти,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Коензим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Q10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208912" cy="6048672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5.Остали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састојци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Конзерванси,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Антиоксиданси,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Хелатни агенси,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Мириси,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Боје,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Пигменти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FCC1-0B73-4169-B892-3F94A781CD3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4483</TotalTime>
  <Words>3871</Words>
  <Application>Microsoft Office PowerPoint</Application>
  <PresentationFormat>On-screen Show (4:3)</PresentationFormat>
  <Paragraphs>483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Aspect</vt:lpstr>
      <vt:lpstr>Индустријска фармација са козметологијом  предавање 3   </vt:lpstr>
      <vt:lpstr> </vt:lpstr>
      <vt:lpstr>В/У емулзије </vt:lpstr>
      <vt:lpstr>У/В емулзије  (течна или получврста конзистенција) </vt:lpstr>
      <vt:lpstr>СИРОВИНЕ ЗА ИЗРАДУ КОЗМЕТИЧКИХ ЕМУЛЗИЈА </vt:lpstr>
      <vt:lpstr>Slide 6</vt:lpstr>
      <vt:lpstr>Slide 7</vt:lpstr>
      <vt:lpstr>Slide 8</vt:lpstr>
      <vt:lpstr>Slide 9</vt:lpstr>
      <vt:lpstr>САСТОЈЦИ МАСНЕ ФАЗЕ </vt:lpstr>
      <vt:lpstr>Slide 11</vt:lpstr>
      <vt:lpstr>УЛОГА ЕМОЛИЈЕНСА</vt:lpstr>
      <vt:lpstr>Slide 13</vt:lpstr>
      <vt:lpstr>Slide 14</vt:lpstr>
      <vt:lpstr>Slide 15</vt:lpstr>
      <vt:lpstr>Slide 16</vt:lpstr>
      <vt:lpstr>САСТОЈЦИ ВОДЕНЕ ФАЗЕ</vt:lpstr>
      <vt:lpstr>ИЗБОР ЕМУЛГАТОРА ЗА КОЗМЕТИЧКЕ ЕМУЛЗИЈЕ</vt:lpstr>
      <vt:lpstr>Slide 19</vt:lpstr>
      <vt:lpstr>КОНЗЕРВАНСИ  КОЗМЕТИЧКИХ  ЕМУЛЗИЈА</vt:lpstr>
      <vt:lpstr>ИЗРАДА КОЗМЕТИЧКИХ ЕМУЛЗИЈА`</vt:lpstr>
      <vt:lpstr>Slide 22</vt:lpstr>
      <vt:lpstr>ВИДОВИ НЕСТАБИЛНИХ ЕМУЛЗИЈА</vt:lpstr>
      <vt:lpstr>Slide 24</vt:lpstr>
      <vt:lpstr>ИСПИТИВАЊЕ КОЗМЕТИЧКИХ ЕМУЛЗИЈА И ПРЕДВИЂАЊЕ РОКА УПОТРЕБЕ</vt:lpstr>
      <vt:lpstr>Slide 26</vt:lpstr>
      <vt:lpstr>ИСПИТИВАЊЕ КВАЛИТЕТА КОЗМЕТИЧКИХ ЕМУЛЗИЈА</vt:lpstr>
      <vt:lpstr>КОЗМЕТИЧКИ КРЕМОВИ</vt:lpstr>
      <vt:lpstr>КРЕМОВИ ЗА ЧИШЋЕЊЕ КОЖЕ</vt:lpstr>
      <vt:lpstr>Slide 30</vt:lpstr>
      <vt:lpstr>КРЕМОВИ ЗА НЕГУ КОЖЕ</vt:lpstr>
      <vt:lpstr>Slide 32</vt:lpstr>
      <vt:lpstr>Slide 33</vt:lpstr>
      <vt:lpstr>У/В кремови  (хидрантни, дневни, водени кремови)</vt:lpstr>
      <vt:lpstr>Slide 35</vt:lpstr>
      <vt:lpstr>Slide 36</vt:lpstr>
      <vt:lpstr>Slide 37</vt:lpstr>
      <vt:lpstr>Стеарински кремови</vt:lpstr>
      <vt:lpstr>КОЛД КРЕМОВИ</vt:lpstr>
      <vt:lpstr>Slide 40</vt:lpstr>
      <vt:lpstr>КРЕМОВИ ЗА ЗАШТИТУ КОЖЕ</vt:lpstr>
      <vt:lpstr>Slide 42</vt:lpstr>
      <vt:lpstr>КРЕМОВИ ЗА ДЕЦУ</vt:lpstr>
      <vt:lpstr>Slide 44</vt:lpstr>
      <vt:lpstr>КРЕМОВИ ЗА ДЕЦУ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Ksenija</dc:creator>
  <cp:lastModifiedBy>Anica Petković</cp:lastModifiedBy>
  <cp:revision>72</cp:revision>
  <dcterms:created xsi:type="dcterms:W3CDTF">2018-09-05T14:34:26Z</dcterms:created>
  <dcterms:modified xsi:type="dcterms:W3CDTF">2023-09-03T17:01:29Z</dcterms:modified>
</cp:coreProperties>
</file>